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2.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heme/theme3.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9" r:id="rId5"/>
  </p:sldMasterIdLst>
  <p:notesMasterIdLst>
    <p:notesMasterId r:id="rId16"/>
  </p:notesMasterIdLst>
  <p:handoutMasterIdLst>
    <p:handoutMasterId r:id="rId17"/>
  </p:handoutMasterIdLst>
  <p:sldIdLst>
    <p:sldId id="8720" r:id="rId6"/>
    <p:sldId id="8751" r:id="rId7"/>
    <p:sldId id="8753" r:id="rId8"/>
    <p:sldId id="8755" r:id="rId9"/>
    <p:sldId id="8756" r:id="rId10"/>
    <p:sldId id="8757" r:id="rId11"/>
    <p:sldId id="8758" r:id="rId12"/>
    <p:sldId id="8759" r:id="rId13"/>
    <p:sldId id="8760" r:id="rId14"/>
    <p:sldId id="8752" r:id="rId15"/>
  </p:sldIdLst>
  <p:sldSz cx="12192000" cy="6858000"/>
  <p:notesSz cx="6743700" cy="9880600"/>
  <p:custDataLst>
    <p:tags r:id="rId1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2D1523-35AB-876B-DDC7-768AC3967519}" name="Lars Chrois" initials="LC" userId="S::lc@prsnt.dk::0d5694f9-aae2-45f6-b917-66606c9d227d" providerId="AD"/>
  <p188:author id="{4327F9E6-5641-BE1B-9F4C-5112B780B6A0}" name="Nicole Flyckt" initials="NF" userId="S::ncf@topdanmark.dk::73c6e74d-c6b5-45db-8ca0-872de29e6a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68" autoAdjust="0"/>
  </p:normalViewPr>
  <p:slideViewPr>
    <p:cSldViewPr snapToGrid="0" showGuides="1">
      <p:cViewPr varScale="1">
        <p:scale>
          <a:sx n="83" d="100"/>
          <a:sy n="83" d="100"/>
        </p:scale>
        <p:origin x="686" y="77"/>
      </p:cViewPr>
      <p:guideLst/>
    </p:cSldViewPr>
  </p:slideViewPr>
  <p:notesTextViewPr>
    <p:cViewPr>
      <p:scale>
        <a:sx n="1" d="1"/>
        <a:sy n="1" d="1"/>
      </p:scale>
      <p:origin x="0" y="0"/>
    </p:cViewPr>
  </p:notesTextViewPr>
  <p:notesViewPr>
    <p:cSldViewPr snapToGrid="0" showGuides="1">
      <p:cViewPr varScale="1">
        <p:scale>
          <a:sx n="116" d="100"/>
          <a:sy n="116" d="100"/>
        </p:scale>
        <p:origin x="308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øren Viltoft Baatrup" userId="dc3ded2c-ff63-480b-9f6c-a653d4b2f981" providerId="ADAL" clId="{882F544C-E5E7-49B4-86A0-3DBFD12E5F96}"/>
    <pc:docChg chg="custSel delSld modSld">
      <pc:chgData name="Søren Viltoft Baatrup" userId="dc3ded2c-ff63-480b-9f6c-a653d4b2f981" providerId="ADAL" clId="{882F544C-E5E7-49B4-86A0-3DBFD12E5F96}" dt="2025-01-06T09:53:50.916" v="884" actId="20577"/>
      <pc:docMkLst>
        <pc:docMk/>
      </pc:docMkLst>
      <pc:sldChg chg="modSp mod">
        <pc:chgData name="Søren Viltoft Baatrup" userId="dc3ded2c-ff63-480b-9f6c-a653d4b2f981" providerId="ADAL" clId="{882F544C-E5E7-49B4-86A0-3DBFD12E5F96}" dt="2025-01-03T09:07:56.724" v="22" actId="20577"/>
        <pc:sldMkLst>
          <pc:docMk/>
          <pc:sldMk cId="531362047" sldId="8720"/>
        </pc:sldMkLst>
        <pc:spChg chg="mod">
          <ac:chgData name="Søren Viltoft Baatrup" userId="dc3ded2c-ff63-480b-9f6c-a653d4b2f981" providerId="ADAL" clId="{882F544C-E5E7-49B4-86A0-3DBFD12E5F96}" dt="2025-01-03T09:07:56.724" v="22" actId="20577"/>
          <ac:spMkLst>
            <pc:docMk/>
            <pc:sldMk cId="531362047" sldId="8720"/>
            <ac:spMk id="14" creationId="{C85FC250-2FEB-5BF9-54C8-2DE0B94B8F1C}"/>
          </ac:spMkLst>
        </pc:spChg>
      </pc:sldChg>
      <pc:sldChg chg="modSp mod">
        <pc:chgData name="Søren Viltoft Baatrup" userId="dc3ded2c-ff63-480b-9f6c-a653d4b2f981" providerId="ADAL" clId="{882F544C-E5E7-49B4-86A0-3DBFD12E5F96}" dt="2025-01-03T09:36:34.947" v="394" actId="6549"/>
        <pc:sldMkLst>
          <pc:docMk/>
          <pc:sldMk cId="850518355" sldId="8751"/>
        </pc:sldMkLst>
        <pc:spChg chg="mod">
          <ac:chgData name="Søren Viltoft Baatrup" userId="dc3ded2c-ff63-480b-9f6c-a653d4b2f981" providerId="ADAL" clId="{882F544C-E5E7-49B4-86A0-3DBFD12E5F96}" dt="2025-01-03T09:36:34.947" v="394" actId="6549"/>
          <ac:spMkLst>
            <pc:docMk/>
            <pc:sldMk cId="850518355" sldId="8751"/>
            <ac:spMk id="2" creationId="{8B85F2C8-C9EB-AAF9-EE7C-7132338A6954}"/>
          </ac:spMkLst>
        </pc:spChg>
      </pc:sldChg>
      <pc:sldChg chg="modSp mod">
        <pc:chgData name="Søren Viltoft Baatrup" userId="dc3ded2c-ff63-480b-9f6c-a653d4b2f981" providerId="ADAL" clId="{882F544C-E5E7-49B4-86A0-3DBFD12E5F96}" dt="2025-01-06T09:51:29.005" v="800" actId="20577"/>
        <pc:sldMkLst>
          <pc:docMk/>
          <pc:sldMk cId="907883499" sldId="8752"/>
        </pc:sldMkLst>
        <pc:spChg chg="mod">
          <ac:chgData name="Søren Viltoft Baatrup" userId="dc3ded2c-ff63-480b-9f6c-a653d4b2f981" providerId="ADAL" clId="{882F544C-E5E7-49B4-86A0-3DBFD12E5F96}" dt="2025-01-06T09:51:29.005" v="800" actId="20577"/>
          <ac:spMkLst>
            <pc:docMk/>
            <pc:sldMk cId="907883499" sldId="8752"/>
            <ac:spMk id="2" creationId="{43763BE1-9ABD-9519-70E0-EA205A8D9663}"/>
          </ac:spMkLst>
        </pc:spChg>
      </pc:sldChg>
      <pc:sldChg chg="modSp mod">
        <pc:chgData name="Søren Viltoft Baatrup" userId="dc3ded2c-ff63-480b-9f6c-a653d4b2f981" providerId="ADAL" clId="{882F544C-E5E7-49B4-86A0-3DBFD12E5F96}" dt="2025-01-06T09:53:07.174" v="881" actId="20577"/>
        <pc:sldMkLst>
          <pc:docMk/>
          <pc:sldMk cId="1574717679" sldId="8753"/>
        </pc:sldMkLst>
        <pc:spChg chg="mod">
          <ac:chgData name="Søren Viltoft Baatrup" userId="dc3ded2c-ff63-480b-9f6c-a653d4b2f981" providerId="ADAL" clId="{882F544C-E5E7-49B4-86A0-3DBFD12E5F96}" dt="2025-01-06T09:53:07.174" v="881" actId="20577"/>
          <ac:spMkLst>
            <pc:docMk/>
            <pc:sldMk cId="1574717679" sldId="8753"/>
            <ac:spMk id="2" creationId="{ECF628CB-EB6A-5669-E4CC-81C1B12F4436}"/>
          </ac:spMkLst>
        </pc:spChg>
      </pc:sldChg>
      <pc:sldChg chg="del">
        <pc:chgData name="Søren Viltoft Baatrup" userId="dc3ded2c-ff63-480b-9f6c-a653d4b2f981" providerId="ADAL" clId="{882F544C-E5E7-49B4-86A0-3DBFD12E5F96}" dt="2025-01-03T09:12:57.536" v="123" actId="2696"/>
        <pc:sldMkLst>
          <pc:docMk/>
          <pc:sldMk cId="141736419" sldId="8754"/>
        </pc:sldMkLst>
      </pc:sldChg>
      <pc:sldChg chg="modSp mod">
        <pc:chgData name="Søren Viltoft Baatrup" userId="dc3ded2c-ff63-480b-9f6c-a653d4b2f981" providerId="ADAL" clId="{882F544C-E5E7-49B4-86A0-3DBFD12E5F96}" dt="2025-01-06T09:53:29.609" v="882" actId="20577"/>
        <pc:sldMkLst>
          <pc:docMk/>
          <pc:sldMk cId="1962026747" sldId="8755"/>
        </pc:sldMkLst>
        <pc:spChg chg="mod">
          <ac:chgData name="Søren Viltoft Baatrup" userId="dc3ded2c-ff63-480b-9f6c-a653d4b2f981" providerId="ADAL" clId="{882F544C-E5E7-49B4-86A0-3DBFD12E5F96}" dt="2025-01-06T09:53:29.609" v="882" actId="20577"/>
          <ac:spMkLst>
            <pc:docMk/>
            <pc:sldMk cId="1962026747" sldId="8755"/>
            <ac:spMk id="2" creationId="{131F571F-093C-F6B5-87CE-EFD2E40DB647}"/>
          </ac:spMkLst>
        </pc:spChg>
        <pc:spChg chg="mod">
          <ac:chgData name="Søren Viltoft Baatrup" userId="dc3ded2c-ff63-480b-9f6c-a653d4b2f981" providerId="ADAL" clId="{882F544C-E5E7-49B4-86A0-3DBFD12E5F96}" dt="2025-01-06T09:47:30.892" v="477" actId="1076"/>
          <ac:spMkLst>
            <pc:docMk/>
            <pc:sldMk cId="1962026747" sldId="8755"/>
            <ac:spMk id="3" creationId="{916B5CC6-1955-0260-B4C9-E5A63BE2C766}"/>
          </ac:spMkLst>
        </pc:spChg>
      </pc:sldChg>
      <pc:sldChg chg="modSp mod">
        <pc:chgData name="Søren Viltoft Baatrup" userId="dc3ded2c-ff63-480b-9f6c-a653d4b2f981" providerId="ADAL" clId="{882F544C-E5E7-49B4-86A0-3DBFD12E5F96}" dt="2025-01-06T09:53:50.916" v="884" actId="20577"/>
        <pc:sldMkLst>
          <pc:docMk/>
          <pc:sldMk cId="1411632722" sldId="8756"/>
        </pc:sldMkLst>
        <pc:spChg chg="mod">
          <ac:chgData name="Søren Viltoft Baatrup" userId="dc3ded2c-ff63-480b-9f6c-a653d4b2f981" providerId="ADAL" clId="{882F544C-E5E7-49B4-86A0-3DBFD12E5F96}" dt="2025-01-06T09:53:50.916" v="884" actId="20577"/>
          <ac:spMkLst>
            <pc:docMk/>
            <pc:sldMk cId="1411632722" sldId="8756"/>
            <ac:spMk id="2" creationId="{DDBABE1C-2A2B-EA0E-3E89-9A3FCD3D8D2A}"/>
          </ac:spMkLst>
        </pc:spChg>
      </pc:sldChg>
      <pc:sldChg chg="modSp mod">
        <pc:chgData name="Søren Viltoft Baatrup" userId="dc3ded2c-ff63-480b-9f6c-a653d4b2f981" providerId="ADAL" clId="{882F544C-E5E7-49B4-86A0-3DBFD12E5F96}" dt="2025-01-03T09:10:40.334" v="122" actId="6549"/>
        <pc:sldMkLst>
          <pc:docMk/>
          <pc:sldMk cId="4267272497" sldId="8758"/>
        </pc:sldMkLst>
        <pc:spChg chg="mod">
          <ac:chgData name="Søren Viltoft Baatrup" userId="dc3ded2c-ff63-480b-9f6c-a653d4b2f981" providerId="ADAL" clId="{882F544C-E5E7-49B4-86A0-3DBFD12E5F96}" dt="2025-01-03T09:10:40.334" v="122" actId="6549"/>
          <ac:spMkLst>
            <pc:docMk/>
            <pc:sldMk cId="4267272497" sldId="8758"/>
            <ac:spMk id="2" creationId="{C2311C4B-2AAB-C725-C4F0-49D74BC250F4}"/>
          </ac:spMkLst>
        </pc:spChg>
      </pc:sldChg>
      <pc:sldChg chg="modSp mod">
        <pc:chgData name="Søren Viltoft Baatrup" userId="dc3ded2c-ff63-480b-9f6c-a653d4b2f981" providerId="ADAL" clId="{882F544C-E5E7-49B4-86A0-3DBFD12E5F96}" dt="2025-01-03T09:37:03.217" v="403" actId="20577"/>
        <pc:sldMkLst>
          <pc:docMk/>
          <pc:sldMk cId="3546633458" sldId="8759"/>
        </pc:sldMkLst>
        <pc:spChg chg="mod">
          <ac:chgData name="Søren Viltoft Baatrup" userId="dc3ded2c-ff63-480b-9f6c-a653d4b2f981" providerId="ADAL" clId="{882F544C-E5E7-49B4-86A0-3DBFD12E5F96}" dt="2025-01-03T09:37:03.217" v="403" actId="20577"/>
          <ac:spMkLst>
            <pc:docMk/>
            <pc:sldMk cId="3546633458" sldId="8759"/>
            <ac:spMk id="2" creationId="{9B74DF0C-0821-80DE-67CD-1F332D7EAF12}"/>
          </ac:spMkLst>
        </pc:spChg>
      </pc:sldChg>
      <pc:sldChg chg="modSp mod">
        <pc:chgData name="Søren Viltoft Baatrup" userId="dc3ded2c-ff63-480b-9f6c-a653d4b2f981" providerId="ADAL" clId="{882F544C-E5E7-49B4-86A0-3DBFD12E5F96}" dt="2025-01-03T13:40:09.366" v="476" actId="20577"/>
        <pc:sldMkLst>
          <pc:docMk/>
          <pc:sldMk cId="840637473" sldId="8760"/>
        </pc:sldMkLst>
        <pc:spChg chg="mod">
          <ac:chgData name="Søren Viltoft Baatrup" userId="dc3ded2c-ff63-480b-9f6c-a653d4b2f981" providerId="ADAL" clId="{882F544C-E5E7-49B4-86A0-3DBFD12E5F96}" dt="2025-01-03T13:40:09.366" v="476" actId="20577"/>
          <ac:spMkLst>
            <pc:docMk/>
            <pc:sldMk cId="840637473" sldId="8760"/>
            <ac:spMk id="2" creationId="{2E27AE43-8A51-0FCC-8E61-21719A28A808}"/>
          </ac:spMkLst>
        </pc:spChg>
      </pc:sldChg>
      <pc:sldChg chg="modSp del mod">
        <pc:chgData name="Søren Viltoft Baatrup" userId="dc3ded2c-ff63-480b-9f6c-a653d4b2f981" providerId="ADAL" clId="{882F544C-E5E7-49B4-86A0-3DBFD12E5F96}" dt="2025-01-03T09:36:25.481" v="391" actId="2696"/>
        <pc:sldMkLst>
          <pc:docMk/>
          <pc:sldMk cId="2525222499" sldId="8761"/>
        </pc:sldMkLst>
        <pc:spChg chg="mod">
          <ac:chgData name="Søren Viltoft Baatrup" userId="dc3ded2c-ff63-480b-9f6c-a653d4b2f981" providerId="ADAL" clId="{882F544C-E5E7-49B4-86A0-3DBFD12E5F96}" dt="2025-01-03T09:35:42.844" v="387" actId="21"/>
          <ac:spMkLst>
            <pc:docMk/>
            <pc:sldMk cId="2525222499" sldId="8761"/>
            <ac:spMk id="2" creationId="{447200FA-D4AA-1E6B-A3CE-242BE8E5709A}"/>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heme" Target="../theme/theme3.xml"/><Relationship Id="rId4" Type="http://schemas.openxmlformats.org/officeDocument/2006/relationships/tags" Target="../tags/tag9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32F1FC-58CE-4A9E-839D-D743DE3D1142}"/>
              </a:ext>
            </a:extLst>
          </p:cNvPr>
          <p:cNvSpPr>
            <a:spLocks noGrp="1"/>
          </p:cNvSpPr>
          <p:nvPr>
            <p:ph type="hdr" sz="quarter"/>
            <p:custDataLst>
              <p:tags r:id="rId2"/>
            </p:custDataLst>
          </p:nvPr>
        </p:nvSpPr>
        <p:spPr>
          <a:xfrm>
            <a:off x="0" y="0"/>
            <a:ext cx="2922270" cy="495746"/>
          </a:xfrm>
          <a:prstGeom prst="rect">
            <a:avLst/>
          </a:prstGeom>
        </p:spPr>
        <p:txBody>
          <a:bodyPr vert="horz" lIns="90809" tIns="45405" rIns="90809" bIns="45405" rtlCol="0"/>
          <a:lstStyle>
            <a:lvl1pPr algn="l">
              <a:defRPr sz="1200"/>
            </a:lvl1pPr>
          </a:lstStyle>
          <a:p>
            <a:endParaRPr lang="da-DK" dirty="0"/>
          </a:p>
        </p:txBody>
      </p:sp>
      <p:sp>
        <p:nvSpPr>
          <p:cNvPr id="4" name="Footer Placeholder 3">
            <a:extLst>
              <a:ext uri="{FF2B5EF4-FFF2-40B4-BE49-F238E27FC236}">
                <a16:creationId xmlns:a16="http://schemas.microsoft.com/office/drawing/2014/main" id="{4C23CE3A-6198-40D3-9FAD-FC1B2D02ECE8}"/>
              </a:ext>
            </a:extLst>
          </p:cNvPr>
          <p:cNvSpPr>
            <a:spLocks noGrp="1"/>
          </p:cNvSpPr>
          <p:nvPr>
            <p:ph type="ftr" sz="quarter" idx="2"/>
            <p:custDataLst>
              <p:tags r:id="rId3"/>
            </p:custDataLst>
          </p:nvPr>
        </p:nvSpPr>
        <p:spPr>
          <a:xfrm>
            <a:off x="0" y="9384857"/>
            <a:ext cx="2922270" cy="495745"/>
          </a:xfrm>
          <a:prstGeom prst="rect">
            <a:avLst/>
          </a:prstGeom>
        </p:spPr>
        <p:txBody>
          <a:bodyPr vert="horz" lIns="90809" tIns="45405" rIns="90809" bIns="45405" rtlCol="0" anchor="b"/>
          <a:lstStyle>
            <a:lvl1pPr algn="l">
              <a:defRPr sz="1200"/>
            </a:lvl1pPr>
          </a:lstStyle>
          <a:p>
            <a:r>
              <a:rPr lang="da-DK" dirty="0">
                <a:latin typeface="Arial" panose="020B0604020202020204" pitchFamily="34" charset="0"/>
              </a:rPr>
              <a:t>Emnefelt</a:t>
            </a:r>
          </a:p>
        </p:txBody>
      </p:sp>
      <p:sp>
        <p:nvSpPr>
          <p:cNvPr id="5" name="Slide Number Placeholder 4">
            <a:extLst>
              <a:ext uri="{FF2B5EF4-FFF2-40B4-BE49-F238E27FC236}">
                <a16:creationId xmlns:a16="http://schemas.microsoft.com/office/drawing/2014/main" id="{D0FF5936-5AE2-4046-9CEE-82362BFD7DAB}"/>
              </a:ext>
            </a:extLst>
          </p:cNvPr>
          <p:cNvSpPr>
            <a:spLocks noGrp="1"/>
          </p:cNvSpPr>
          <p:nvPr>
            <p:ph type="sldNum" sz="quarter" idx="3"/>
            <p:custDataLst>
              <p:tags r:id="rId4"/>
            </p:custDataLst>
          </p:nvPr>
        </p:nvSpPr>
        <p:spPr>
          <a:xfrm>
            <a:off x="3819870" y="9384857"/>
            <a:ext cx="2922270" cy="495745"/>
          </a:xfrm>
          <a:prstGeom prst="rect">
            <a:avLst/>
          </a:prstGeom>
        </p:spPr>
        <p:txBody>
          <a:bodyPr vert="horz" lIns="90809" tIns="45405" rIns="90809" bIns="45405" rtlCol="0" anchor="b"/>
          <a:lstStyle>
            <a:lvl1pPr algn="r">
              <a:defRPr sz="1200"/>
            </a:lvl1pPr>
          </a:lstStyle>
          <a:p>
            <a:fld id="{E3B7B829-525B-489E-951D-68BDDA6A3D91}" type="slidenum">
              <a:rPr lang="da-DK" smtClean="0">
                <a:latin typeface="Arial" panose="020B0604020202020204" pitchFamily="34" charset="0"/>
              </a:rPr>
              <a:t>‹nr.›</a:t>
            </a:fld>
            <a:endParaRPr lang="da-DK" dirty="0">
              <a:latin typeface="Arial" panose="020B0604020202020204" pitchFamily="34" charset="0"/>
            </a:endParaRPr>
          </a:p>
        </p:txBody>
      </p:sp>
    </p:spTree>
    <p:extLst>
      <p:ext uri="{BB962C8B-B14F-4D97-AF65-F5344CB8AC3E}">
        <p14:creationId xmlns:p14="http://schemas.microsoft.com/office/powerpoint/2010/main" val="2964485289"/>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12" userDrawn="1">
          <p15:clr>
            <a:srgbClr val="F26B43"/>
          </p15:clr>
        </p15:guide>
        <p15:guide id="2" pos="212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heme" Target="../theme/theme2.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2922270" cy="495746"/>
          </a:xfrm>
          <a:prstGeom prst="rect">
            <a:avLst/>
          </a:prstGeom>
        </p:spPr>
        <p:txBody>
          <a:bodyPr vert="horz" lIns="90809" tIns="45405" rIns="90809" bIns="45405" rtlCol="0"/>
          <a:lstStyle>
            <a:lvl1pPr algn="l">
              <a:defRPr lang="da-DK" dirty="0"/>
            </a:lvl1pPr>
          </a:lstStyle>
          <a:p>
            <a:endParaRPr lang="en-US"/>
          </a:p>
        </p:txBody>
      </p:sp>
      <p:sp>
        <p:nvSpPr>
          <p:cNvPr id="3" name="Date Placeholder 2"/>
          <p:cNvSpPr>
            <a:spLocks noGrp="1"/>
          </p:cNvSpPr>
          <p:nvPr>
            <p:ph type="dt" idx="1"/>
            <p:custDataLst>
              <p:tags r:id="rId3"/>
            </p:custDataLst>
          </p:nvPr>
        </p:nvSpPr>
        <p:spPr>
          <a:xfrm>
            <a:off x="3819870" y="0"/>
            <a:ext cx="2922270" cy="495746"/>
          </a:xfrm>
          <a:prstGeom prst="rect">
            <a:avLst/>
          </a:prstGeom>
        </p:spPr>
        <p:txBody>
          <a:bodyPr vert="horz" lIns="90809" tIns="45405" rIns="90809" bIns="45405" rtlCol="0"/>
          <a:lstStyle>
            <a:lvl1pPr algn="r">
              <a:defRPr sz="1200">
                <a:latin typeface="Arial" panose="020B0604020202020204" pitchFamily="34" charset="0"/>
              </a:defRPr>
            </a:lvl1pPr>
          </a:lstStyle>
          <a:p>
            <a:fld id="{F4FA878C-C1C6-4908-9C7C-980C71C0ACC6}" type="datetimeFigureOut">
              <a:rPr lang="da-DK" smtClean="0"/>
              <a:pPr/>
              <a:t>06-01-2025</a:t>
            </a:fld>
            <a:endParaRPr lang="da-DK" dirty="0"/>
          </a:p>
        </p:txBody>
      </p:sp>
      <p:sp>
        <p:nvSpPr>
          <p:cNvPr id="4" name="Slide Image Placeholder 3"/>
          <p:cNvSpPr>
            <a:spLocks noGrp="1" noRot="1" noChangeAspect="1"/>
          </p:cNvSpPr>
          <p:nvPr>
            <p:ph type="sldImg" idx="2"/>
            <p:custDataLst>
              <p:tags r:id="rId4"/>
            </p:custDataLst>
          </p:nvPr>
        </p:nvSpPr>
        <p:spPr>
          <a:xfrm>
            <a:off x="407988" y="1235075"/>
            <a:ext cx="5927725" cy="3335338"/>
          </a:xfrm>
          <a:prstGeom prst="rect">
            <a:avLst/>
          </a:prstGeom>
          <a:noFill/>
          <a:ln w="12700">
            <a:solidFill>
              <a:prstClr val="black"/>
            </a:solidFill>
          </a:ln>
        </p:spPr>
        <p:txBody>
          <a:bodyPr vert="horz" lIns="90809" tIns="45405" rIns="90809" bIns="45405" rtlCol="0" anchor="ctr"/>
          <a:lstStyle/>
          <a:p>
            <a:endParaRPr lang="da-DK"/>
          </a:p>
        </p:txBody>
      </p:sp>
      <p:sp>
        <p:nvSpPr>
          <p:cNvPr id="5" name="Notes Placeholder 4"/>
          <p:cNvSpPr>
            <a:spLocks noGrp="1"/>
          </p:cNvSpPr>
          <p:nvPr>
            <p:ph type="body" sz="quarter" idx="3"/>
            <p:custDataLst>
              <p:tags r:id="rId5"/>
            </p:custDataLst>
          </p:nvPr>
        </p:nvSpPr>
        <p:spPr>
          <a:xfrm>
            <a:off x="674370" y="4755038"/>
            <a:ext cx="5394960" cy="3890486"/>
          </a:xfrm>
          <a:prstGeom prst="rect">
            <a:avLst/>
          </a:prstGeom>
        </p:spPr>
        <p:txBody>
          <a:bodyPr vert="horz" lIns="90809" tIns="45405" rIns="90809" bIns="45405"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custDataLst>
              <p:tags r:id="rId6"/>
            </p:custDataLst>
          </p:nvPr>
        </p:nvSpPr>
        <p:spPr>
          <a:xfrm>
            <a:off x="0" y="9384857"/>
            <a:ext cx="2922270" cy="495745"/>
          </a:xfrm>
          <a:prstGeom prst="rect">
            <a:avLst/>
          </a:prstGeom>
        </p:spPr>
        <p:txBody>
          <a:bodyPr vert="horz" lIns="90809" tIns="45405" rIns="90809" bIns="45405" rtlCol="0" anchor="b"/>
          <a:lstStyle>
            <a:lvl1pPr algn="l">
              <a:defRPr sz="1200">
                <a:latin typeface="Arial" panose="020B0604020202020204" pitchFamily="34" charset="0"/>
              </a:defRPr>
            </a:lvl1pPr>
          </a:lstStyle>
          <a:p>
            <a:r>
              <a:rPr lang="da-DK" dirty="0"/>
              <a:t>Emnefelt</a:t>
            </a:r>
          </a:p>
        </p:txBody>
      </p:sp>
      <p:sp>
        <p:nvSpPr>
          <p:cNvPr id="7" name="Slide Number Placeholder 6"/>
          <p:cNvSpPr>
            <a:spLocks noGrp="1"/>
          </p:cNvSpPr>
          <p:nvPr>
            <p:ph type="sldNum" sz="quarter" idx="5"/>
            <p:custDataLst>
              <p:tags r:id="rId7"/>
            </p:custDataLst>
          </p:nvPr>
        </p:nvSpPr>
        <p:spPr>
          <a:xfrm>
            <a:off x="3819870" y="9384857"/>
            <a:ext cx="2922270" cy="495745"/>
          </a:xfrm>
          <a:prstGeom prst="rect">
            <a:avLst/>
          </a:prstGeom>
        </p:spPr>
        <p:txBody>
          <a:bodyPr vert="horz" lIns="90809" tIns="45405" rIns="90809" bIns="45405" rtlCol="0" anchor="b"/>
          <a:lstStyle>
            <a:lvl1pPr algn="r">
              <a:defRPr sz="1200">
                <a:latin typeface="Arial" panose="020B0604020202020204" pitchFamily="34" charset="0"/>
              </a:defRPr>
            </a:lvl1pPr>
          </a:lstStyle>
          <a:p>
            <a:fld id="{CEC121A0-F14B-4BEC-845A-68A5AD90446C}" type="slidenum">
              <a:rPr lang="da-DK" smtClean="0"/>
              <a:pPr/>
              <a:t>‹nr.›</a:t>
            </a:fld>
            <a:endParaRPr lang="da-DK" dirty="0"/>
          </a:p>
        </p:txBody>
      </p:sp>
    </p:spTree>
    <p:extLst>
      <p:ext uri="{BB962C8B-B14F-4D97-AF65-F5344CB8AC3E}">
        <p14:creationId xmlns:p14="http://schemas.microsoft.com/office/powerpoint/2010/main" val="389989794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 Target="../slides/slide1.xml"/><Relationship Id="rId5" Type="http://schemas.openxmlformats.org/officeDocument/2006/relationships/notesMaster" Target="../notesMasters/notesMaster1.xml"/><Relationship Id="rId4" Type="http://schemas.openxmlformats.org/officeDocument/2006/relationships/tags" Target="../tags/tag9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da-DK" dirty="0"/>
          </a:p>
        </p:txBody>
      </p:sp>
      <p:sp>
        <p:nvSpPr>
          <p:cNvPr id="4" name="Footer Placeholder 3"/>
          <p:cNvSpPr>
            <a:spLocks noGrp="1"/>
          </p:cNvSpPr>
          <p:nvPr>
            <p:ph type="ftr" sz="quarter" idx="4"/>
            <p:custDataLst>
              <p:tags r:id="rId3"/>
            </p:custDataLst>
          </p:nvPr>
        </p:nvSpPr>
        <p:spPr/>
        <p:txBody>
          <a:bodyPr/>
          <a:lstStyle/>
          <a:p>
            <a:r>
              <a:rPr lang="da-DK" dirty="0"/>
              <a:t>Emnefelt</a:t>
            </a:r>
          </a:p>
        </p:txBody>
      </p:sp>
      <p:sp>
        <p:nvSpPr>
          <p:cNvPr id="5" name="Slide Number Placeholder 4"/>
          <p:cNvSpPr>
            <a:spLocks noGrp="1"/>
          </p:cNvSpPr>
          <p:nvPr>
            <p:ph type="sldNum" sz="quarter" idx="5"/>
            <p:custDataLst>
              <p:tags r:id="rId4"/>
            </p:custDataLst>
          </p:nvPr>
        </p:nvSpPr>
        <p:spPr/>
        <p:txBody>
          <a:bodyPr/>
          <a:lstStyle/>
          <a:p>
            <a:fld id="{CEC121A0-F14B-4BEC-845A-68A5AD90446C}" type="slidenum">
              <a:rPr lang="da-DK" smtClean="0"/>
              <a:pPr/>
              <a:t>1</a:t>
            </a:fld>
            <a:endParaRPr lang="da-DK" dirty="0"/>
          </a:p>
        </p:txBody>
      </p:sp>
    </p:spTree>
    <p:extLst>
      <p:ext uri="{BB962C8B-B14F-4D97-AF65-F5344CB8AC3E}">
        <p14:creationId xmlns:p14="http://schemas.microsoft.com/office/powerpoint/2010/main" val="35667002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10.xml"/><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9.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0.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1.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sv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15.xml"/><Relationship Id="rId7" Type="http://schemas.openxmlformats.org/officeDocument/2006/relationships/image" Target="../media/image1.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2.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20.xml"/><Relationship Id="rId7" Type="http://schemas.openxmlformats.org/officeDocument/2006/relationships/image" Target="../media/image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jpeg"/><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7.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8.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A48A1E8F-43DB-E90F-7EEF-47D815040F09}"/>
              </a:ext>
            </a:extLst>
          </p:cNvPr>
          <p:cNvSpPr/>
          <p:nvPr userDrawn="1">
            <p:custDataLst>
              <p:tags r:id="rId1"/>
            </p:custDataLst>
          </p:nvPr>
        </p:nvSpPr>
        <p:spPr>
          <a:xfrm>
            <a:off x="238125" y="244476"/>
            <a:ext cx="11693525" cy="4652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Grafik 7">
            <a:extLst>
              <a:ext uri="{FF2B5EF4-FFF2-40B4-BE49-F238E27FC236}">
                <a16:creationId xmlns:a16="http://schemas.microsoft.com/office/drawing/2014/main" id="{7E1E448D-E85F-5DF0-A835-FF1A0651393A}"/>
              </a:ext>
            </a:extLst>
          </p:cNvPr>
          <p:cNvPicPr>
            <a:picLocks noChangeAspect="1"/>
          </p:cNvPicPr>
          <p:nvPr userDrawn="1">
            <p:custDataLst>
              <p:tags r:id="rId2"/>
            </p:custDataLst>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83675" y="5790283"/>
            <a:ext cx="2878091" cy="644692"/>
          </a:xfrm>
          <a:prstGeom prst="rect">
            <a:avLst/>
          </a:prstGeom>
        </p:spPr>
      </p:pic>
      <p:sp>
        <p:nvSpPr>
          <p:cNvPr id="5" name="Picture Placeholder 4">
            <a:extLst>
              <a:ext uri="{FF2B5EF4-FFF2-40B4-BE49-F238E27FC236}">
                <a16:creationId xmlns:a16="http://schemas.microsoft.com/office/drawing/2014/main" id="{045AE4F9-D214-D263-91A5-50D7DA6D5F0E}"/>
              </a:ext>
            </a:extLst>
          </p:cNvPr>
          <p:cNvSpPr>
            <a:spLocks noGrp="1"/>
          </p:cNvSpPr>
          <p:nvPr>
            <p:ph type="pic" sz="quarter" idx="10" hasCustomPrompt="1"/>
            <p:custDataLst>
              <p:tags r:id="rId3"/>
            </p:custDataLst>
          </p:nvPr>
        </p:nvSpPr>
        <p:spPr>
          <a:xfrm>
            <a:off x="4302125" y="245616"/>
            <a:ext cx="7629525" cy="4651822"/>
          </a:xfrm>
          <a:blipFill>
            <a:blip r:embed="rId9"/>
            <a:stretch>
              <a:fillRect/>
            </a:stretch>
          </a:blipFill>
          <a:ln>
            <a:noFill/>
          </a:ln>
        </p:spPr>
        <p:txBody>
          <a:bodyPr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4" name="Title 1">
            <a:extLst>
              <a:ext uri="{FF2B5EF4-FFF2-40B4-BE49-F238E27FC236}">
                <a16:creationId xmlns:a16="http://schemas.microsoft.com/office/drawing/2014/main" id="{4A5F655C-3486-8B48-C86F-6AB649DDA783}"/>
              </a:ext>
            </a:extLst>
          </p:cNvPr>
          <p:cNvSpPr>
            <a:spLocks noGrp="1"/>
          </p:cNvSpPr>
          <p:nvPr>
            <p:ph type="ctrTitle" hasCustomPrompt="1"/>
            <p:custDataLst>
              <p:tags r:id="rId4"/>
            </p:custDataLst>
          </p:nvPr>
        </p:nvSpPr>
        <p:spPr>
          <a:xfrm>
            <a:off x="238918" y="2447291"/>
            <a:ext cx="6694486" cy="1958976"/>
          </a:xfrm>
          <a:solidFill>
            <a:schemeClr val="accent5"/>
          </a:solidFill>
        </p:spPr>
        <p:txBody>
          <a:bodyPr lIns="468000" rIns="468000" bIns="108000" anchor="b"/>
          <a:lstStyle>
            <a:lvl1pPr algn="l">
              <a:lnSpc>
                <a:spcPts val="4000"/>
              </a:lnSpc>
              <a:defRPr sz="4000">
                <a:solidFill>
                  <a:schemeClr val="bg1"/>
                </a:solidFill>
              </a:defRPr>
            </a:lvl1pPr>
          </a:lstStyle>
          <a:p>
            <a:r>
              <a:rPr lang="da-DK" noProof="1"/>
              <a:t>Klik for at skrive en titel</a:t>
            </a:r>
            <a:endParaRPr lang="da-DK" dirty="0"/>
          </a:p>
        </p:txBody>
      </p:sp>
      <p:sp>
        <p:nvSpPr>
          <p:cNvPr id="6" name="Subtitle 2">
            <a:extLst>
              <a:ext uri="{FF2B5EF4-FFF2-40B4-BE49-F238E27FC236}">
                <a16:creationId xmlns:a16="http://schemas.microsoft.com/office/drawing/2014/main" id="{DF0824F5-8E70-965C-43F9-A37592865A06}"/>
              </a:ext>
            </a:extLst>
          </p:cNvPr>
          <p:cNvSpPr>
            <a:spLocks noGrp="1"/>
          </p:cNvSpPr>
          <p:nvPr>
            <p:ph type="subTitle" idx="1" hasCustomPrompt="1"/>
            <p:custDataLst>
              <p:tags r:id="rId5"/>
            </p:custDataLst>
          </p:nvPr>
        </p:nvSpPr>
        <p:spPr>
          <a:xfrm>
            <a:off x="238918" y="4406266"/>
            <a:ext cx="6694489" cy="981075"/>
          </a:xfrm>
          <a:solidFill>
            <a:schemeClr val="accent5"/>
          </a:solidFill>
        </p:spPr>
        <p:txBody>
          <a:bodyPr lIns="468000" tIns="180000" rIns="468000"/>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a-DK" dirty="0"/>
              <a:t>Klik for at skrive en tekst</a:t>
            </a:r>
          </a:p>
        </p:txBody>
      </p:sp>
    </p:spTree>
    <p:extLst>
      <p:ext uri="{BB962C8B-B14F-4D97-AF65-F5344CB8AC3E}">
        <p14:creationId xmlns:p14="http://schemas.microsoft.com/office/powerpoint/2010/main" val="34536240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 uden tekstfel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42A489C5-6EBB-4CDC-869B-66B2FDB30B99}"/>
              </a:ext>
            </a:extLst>
          </p:cNvPr>
          <p:cNvSpPr>
            <a:spLocks noGrp="1"/>
          </p:cNvSpPr>
          <p:nvPr>
            <p:ph type="title" hasCustomPrompt="1"/>
            <p:custDataLst>
              <p:tags r:id="rId1"/>
            </p:custDataLst>
          </p:nvPr>
        </p:nvSpPr>
        <p:spPr>
          <a:xfrm>
            <a:off x="477838" y="488950"/>
            <a:ext cx="11234737" cy="735013"/>
          </a:xfrm>
        </p:spPr>
        <p:txBody>
          <a:bodyPr/>
          <a:lstStyle>
            <a:lvl1pPr>
              <a:lnSpc>
                <a:spcPct val="100000"/>
              </a:lnSpc>
              <a:defRPr sz="2800">
                <a:solidFill>
                  <a:schemeClr val="accent2"/>
                </a:solidFill>
              </a:defRPr>
            </a:lvl1pPr>
          </a:lstStyle>
          <a:p>
            <a:r>
              <a:rPr lang="da-DK" dirty="0"/>
              <a:t>Klik for at skrive en titel</a:t>
            </a:r>
          </a:p>
        </p:txBody>
      </p:sp>
      <p:sp>
        <p:nvSpPr>
          <p:cNvPr id="2" name="Date Placeholder 1">
            <a:extLst>
              <a:ext uri="{FF2B5EF4-FFF2-40B4-BE49-F238E27FC236}">
                <a16:creationId xmlns:a16="http://schemas.microsoft.com/office/drawing/2014/main" id="{46B45182-05CD-F7C0-41DF-F592BB34A3F2}"/>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3" name="Footer Placeholder 2">
            <a:extLst>
              <a:ext uri="{FF2B5EF4-FFF2-40B4-BE49-F238E27FC236}">
                <a16:creationId xmlns:a16="http://schemas.microsoft.com/office/drawing/2014/main" id="{6EA39D98-A69E-B1A7-C1E3-A7D026E4E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C90AB4-5397-4758-1573-CAD3991CA82C}"/>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Tree>
    <p:extLst>
      <p:ext uri="{BB962C8B-B14F-4D97-AF65-F5344CB8AC3E}">
        <p14:creationId xmlns:p14="http://schemas.microsoft.com/office/powerpoint/2010/main" val="77473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 blå uden tekstfel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327508-C247-45CA-99C0-19CFD5FB9949}"/>
              </a:ext>
            </a:extLst>
          </p:cNvPr>
          <p:cNvSpPr/>
          <p:nvPr userDrawn="1">
            <p:custDataLst>
              <p:tags r:id="rId1"/>
            </p:custDataLst>
          </p:nvPr>
        </p:nvSpPr>
        <p:spPr>
          <a:xfrm>
            <a:off x="238125" y="244475"/>
            <a:ext cx="11714163" cy="6122988"/>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Title 2">
            <a:extLst>
              <a:ext uri="{FF2B5EF4-FFF2-40B4-BE49-F238E27FC236}">
                <a16:creationId xmlns:a16="http://schemas.microsoft.com/office/drawing/2014/main" id="{2F2638CE-A63F-4418-AC8A-D9C2A2797595}"/>
              </a:ext>
            </a:extLst>
          </p:cNvPr>
          <p:cNvSpPr>
            <a:spLocks noGrp="1"/>
          </p:cNvSpPr>
          <p:nvPr>
            <p:ph type="title" hasCustomPrompt="1"/>
            <p:custDataLst>
              <p:tags r:id="rId2"/>
            </p:custDataLst>
          </p:nvPr>
        </p:nvSpPr>
        <p:spPr>
          <a:xfrm>
            <a:off x="477839" y="488950"/>
            <a:ext cx="11234735" cy="735013"/>
          </a:xfrm>
        </p:spPr>
        <p:txBody>
          <a:bodyPr/>
          <a:lstStyle>
            <a:lvl1pPr>
              <a:lnSpc>
                <a:spcPct val="100000"/>
              </a:lnSpc>
              <a:defRPr sz="2800">
                <a:solidFill>
                  <a:schemeClr val="accent2"/>
                </a:solidFill>
              </a:defRPr>
            </a:lvl1pPr>
          </a:lstStyle>
          <a:p>
            <a:r>
              <a:rPr lang="da-DK" dirty="0"/>
              <a:t>Klik for at skrive en titel</a:t>
            </a:r>
            <a:br>
              <a:rPr lang="da-DK" dirty="0"/>
            </a:br>
            <a:endParaRPr lang="da-DK" dirty="0"/>
          </a:p>
        </p:txBody>
      </p:sp>
      <p:sp>
        <p:nvSpPr>
          <p:cNvPr id="2" name="Date Placeholder 1">
            <a:extLst>
              <a:ext uri="{FF2B5EF4-FFF2-40B4-BE49-F238E27FC236}">
                <a16:creationId xmlns:a16="http://schemas.microsoft.com/office/drawing/2014/main" id="{C526190E-D2B0-E08A-004D-131AE9859151}"/>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F847C4DB-5892-02AF-417C-422CB04467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FD35E8-31A1-F0F0-370B-CFD7B73E0713}"/>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Tree>
    <p:extLst>
      <p:ext uri="{BB962C8B-B14F-4D97-AF65-F5344CB8AC3E}">
        <p14:creationId xmlns:p14="http://schemas.microsoft.com/office/powerpoint/2010/main" val="119436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 - 1 tekstfelt">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BDA2B07-81C1-4B01-8901-06F08B9DFA3A}"/>
              </a:ext>
            </a:extLst>
          </p:cNvPr>
          <p:cNvSpPr>
            <a:spLocks noGrp="1"/>
          </p:cNvSpPr>
          <p:nvPr>
            <p:ph type="title" hasCustomPrompt="1"/>
            <p:custDataLst>
              <p:tags r:id="rId1"/>
            </p:custDataLst>
          </p:nvPr>
        </p:nvSpPr>
        <p:spPr>
          <a:xfrm>
            <a:off x="477839" y="488950"/>
            <a:ext cx="11234736" cy="735013"/>
          </a:xfrm>
        </p:spPr>
        <p:txBody>
          <a:bodyPr/>
          <a:lstStyle>
            <a:lvl1pPr>
              <a:lnSpc>
                <a:spcPct val="100000"/>
              </a:lnSpc>
              <a:defRPr sz="2800">
                <a:solidFill>
                  <a:schemeClr val="accent2"/>
                </a:solidFill>
              </a:defRPr>
            </a:lvl1pPr>
          </a:lstStyle>
          <a:p>
            <a:r>
              <a:rPr lang="da-DK" dirty="0"/>
              <a:t>Klik for at skrive en titel</a:t>
            </a:r>
            <a:br>
              <a:rPr lang="da-DK" dirty="0"/>
            </a:br>
            <a:endParaRPr lang="da-DK" dirty="0"/>
          </a:p>
        </p:txBody>
      </p:sp>
      <p:sp>
        <p:nvSpPr>
          <p:cNvPr id="19" name="Content Placeholder 4">
            <a:extLst>
              <a:ext uri="{FF2B5EF4-FFF2-40B4-BE49-F238E27FC236}">
                <a16:creationId xmlns:a16="http://schemas.microsoft.com/office/drawing/2014/main" id="{33936E4A-36A7-466E-BEE8-DE01CE9EF2B7}"/>
              </a:ext>
            </a:extLst>
          </p:cNvPr>
          <p:cNvSpPr>
            <a:spLocks noGrp="1"/>
          </p:cNvSpPr>
          <p:nvPr>
            <p:ph sz="quarter" idx="13" hasCustomPrompt="1"/>
            <p:custDataLst>
              <p:tags r:id="rId2"/>
            </p:custDataLst>
          </p:nvPr>
        </p:nvSpPr>
        <p:spPr>
          <a:xfrm>
            <a:off x="477839" y="1468438"/>
            <a:ext cx="11234736" cy="4654550"/>
          </a:xfrm>
        </p:spPr>
        <p:txBody>
          <a:bodyPr/>
          <a:lstStyle>
            <a:lvl1pPr marL="0" indent="0">
              <a:buNone/>
              <a:defRPr sz="1600">
                <a:solidFill>
                  <a:schemeClr val="accent2"/>
                </a:solidFill>
              </a:defRPr>
            </a:lvl1pPr>
            <a:lvl2pPr>
              <a:buClr>
                <a:schemeClr val="accent2"/>
              </a:buClr>
              <a:defRPr sz="1600">
                <a:solidFill>
                  <a:schemeClr val="accent2"/>
                </a:solidFill>
              </a:defRPr>
            </a:lvl2pPr>
            <a:lvl3pPr>
              <a:buClr>
                <a:schemeClr val="accent2"/>
              </a:buClr>
              <a:defRPr sz="1600">
                <a:solidFill>
                  <a:schemeClr val="accent2"/>
                </a:solidFill>
              </a:defRPr>
            </a:lvl3pPr>
            <a:lvl4pPr>
              <a:buClr>
                <a:schemeClr val="accent2"/>
              </a:buClr>
              <a:defRPr sz="1600">
                <a:solidFill>
                  <a:schemeClr val="accent2"/>
                </a:solidFill>
              </a:defRPr>
            </a:lvl4pPr>
            <a:lvl5pPr>
              <a:buClr>
                <a:schemeClr val="accent2"/>
              </a:buClr>
              <a:defRPr sz="1600">
                <a:solidFill>
                  <a:schemeClr val="accent2"/>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Date Placeholder 1">
            <a:extLst>
              <a:ext uri="{FF2B5EF4-FFF2-40B4-BE49-F238E27FC236}">
                <a16:creationId xmlns:a16="http://schemas.microsoft.com/office/drawing/2014/main" id="{3837CE79-01BE-90A8-259B-4704DC19A956}"/>
              </a:ext>
            </a:extLst>
          </p:cNvPr>
          <p:cNvSpPr>
            <a:spLocks noGrp="1"/>
          </p:cNvSpPr>
          <p:nvPr>
            <p:ph type="dt" sz="half" idx="14"/>
            <p:custDataLst>
              <p:tags r:id="rId3"/>
            </p:custDataLst>
          </p:nvPr>
        </p:nvSpPr>
        <p:spPr/>
        <p:txBody>
          <a:bodyPr/>
          <a:lstStyle/>
          <a:p>
            <a:fld id="{AC3639F7-921C-468D-A9C1-D50D6B617E0A}" type="datetime2">
              <a:rPr lang="da-DK" noProof="1" smtClean="0"/>
              <a:pPr/>
              <a:t>6. januar 2025</a:t>
            </a:fld>
            <a:endParaRPr lang="da-DK" noProof="1"/>
          </a:p>
        </p:txBody>
      </p:sp>
      <p:sp>
        <p:nvSpPr>
          <p:cNvPr id="3" name="Footer Placeholder 2">
            <a:extLst>
              <a:ext uri="{FF2B5EF4-FFF2-40B4-BE49-F238E27FC236}">
                <a16:creationId xmlns:a16="http://schemas.microsoft.com/office/drawing/2014/main" id="{E814B88C-B3E1-BC25-7649-4412C779570E}"/>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C87303B1-589C-1DCE-9099-0D625AAA0D8D}"/>
              </a:ext>
            </a:extLst>
          </p:cNvPr>
          <p:cNvSpPr>
            <a:spLocks noGrp="1"/>
          </p:cNvSpPr>
          <p:nvPr>
            <p:ph type="sldNum" sz="quarter" idx="16"/>
          </p:nvPr>
        </p:nvSpPr>
        <p:spPr/>
        <p:txBody>
          <a:bodyPr/>
          <a:lstStyle/>
          <a:p>
            <a:fld id="{E65AF48C-B1C0-4493-BDFC-EAEA1C2F1117}" type="slidenum">
              <a:rPr lang="da-DK" noProof="1" smtClean="0"/>
              <a:pPr/>
              <a:t>‹nr.›</a:t>
            </a:fld>
            <a:endParaRPr lang="da-DK" noProof="1"/>
          </a:p>
        </p:txBody>
      </p:sp>
    </p:spTree>
    <p:extLst>
      <p:ext uri="{BB962C8B-B14F-4D97-AF65-F5344CB8AC3E}">
        <p14:creationId xmlns:p14="http://schemas.microsoft.com/office/powerpoint/2010/main" val="4276817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 2 tekstfelter">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0AFCF0C0-6C22-4FDA-8B3E-6517A79A3290}"/>
              </a:ext>
            </a:extLst>
          </p:cNvPr>
          <p:cNvSpPr>
            <a:spLocks noGrp="1"/>
          </p:cNvSpPr>
          <p:nvPr>
            <p:ph type="title" hasCustomPrompt="1"/>
            <p:custDataLst>
              <p:tags r:id="rId1"/>
            </p:custDataLst>
          </p:nvPr>
        </p:nvSpPr>
        <p:spPr>
          <a:xfrm>
            <a:off x="477839" y="488950"/>
            <a:ext cx="11234736" cy="735013"/>
          </a:xfrm>
        </p:spPr>
        <p:txBody>
          <a:bodyPr/>
          <a:lstStyle>
            <a:lvl1pPr>
              <a:lnSpc>
                <a:spcPct val="100000"/>
              </a:lnSpc>
              <a:defRPr sz="2800">
                <a:solidFill>
                  <a:schemeClr val="accent2"/>
                </a:solidFill>
              </a:defRPr>
            </a:lvl1pPr>
          </a:lstStyle>
          <a:p>
            <a:r>
              <a:rPr lang="da-DK" dirty="0"/>
              <a:t>Klik for at skrive en titel</a:t>
            </a:r>
            <a:br>
              <a:rPr lang="da-DK" dirty="0"/>
            </a:br>
            <a:endParaRPr lang="da-DK" dirty="0"/>
          </a:p>
        </p:txBody>
      </p:sp>
      <p:sp>
        <p:nvSpPr>
          <p:cNvPr id="19" name="Content Placeholder 4">
            <a:extLst>
              <a:ext uri="{FF2B5EF4-FFF2-40B4-BE49-F238E27FC236}">
                <a16:creationId xmlns:a16="http://schemas.microsoft.com/office/drawing/2014/main" id="{33936E4A-36A7-466E-BEE8-DE01CE9EF2B7}"/>
              </a:ext>
            </a:extLst>
          </p:cNvPr>
          <p:cNvSpPr>
            <a:spLocks noGrp="1"/>
          </p:cNvSpPr>
          <p:nvPr>
            <p:ph sz="quarter" idx="13" hasCustomPrompt="1"/>
            <p:custDataLst>
              <p:tags r:id="rId2"/>
            </p:custDataLst>
          </p:nvPr>
        </p:nvSpPr>
        <p:spPr>
          <a:xfrm>
            <a:off x="477838" y="1468438"/>
            <a:ext cx="5497512" cy="4654550"/>
          </a:xfrm>
        </p:spPr>
        <p:txBody>
          <a:bodyPr/>
          <a:lstStyle>
            <a:lvl1pPr marL="0" indent="0">
              <a:buNone/>
              <a:defRPr sz="1600">
                <a:solidFill>
                  <a:schemeClr val="accent2"/>
                </a:solidFill>
              </a:defRPr>
            </a:lvl1pPr>
            <a:lvl2pPr>
              <a:buClr>
                <a:schemeClr val="accent2"/>
              </a:buClr>
              <a:defRPr sz="1600">
                <a:solidFill>
                  <a:schemeClr val="accent2"/>
                </a:solidFill>
              </a:defRPr>
            </a:lvl2pPr>
            <a:lvl3pPr>
              <a:buClr>
                <a:schemeClr val="accent2"/>
              </a:buClr>
              <a:defRPr sz="1600">
                <a:solidFill>
                  <a:schemeClr val="accent2"/>
                </a:solidFill>
              </a:defRPr>
            </a:lvl3pPr>
            <a:lvl4pPr>
              <a:buClr>
                <a:schemeClr val="accent2"/>
              </a:buClr>
              <a:defRPr sz="1600">
                <a:solidFill>
                  <a:schemeClr val="accent2"/>
                </a:solidFill>
              </a:defRPr>
            </a:lvl4pPr>
            <a:lvl5pPr>
              <a:buClr>
                <a:schemeClr val="accent2"/>
              </a:buClr>
              <a:defRPr sz="1600">
                <a:solidFill>
                  <a:schemeClr val="accent2"/>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4">
            <a:extLst>
              <a:ext uri="{FF2B5EF4-FFF2-40B4-BE49-F238E27FC236}">
                <a16:creationId xmlns:a16="http://schemas.microsoft.com/office/drawing/2014/main" id="{E2590412-BEA6-40C8-914B-0A575F126418}"/>
              </a:ext>
            </a:extLst>
          </p:cNvPr>
          <p:cNvSpPr>
            <a:spLocks noGrp="1"/>
          </p:cNvSpPr>
          <p:nvPr>
            <p:ph sz="quarter" idx="21" hasCustomPrompt="1"/>
            <p:custDataLst>
              <p:tags r:id="rId3"/>
            </p:custDataLst>
          </p:nvPr>
        </p:nvSpPr>
        <p:spPr>
          <a:xfrm>
            <a:off x="6215063" y="1468438"/>
            <a:ext cx="5497512" cy="4654550"/>
          </a:xfrm>
        </p:spPr>
        <p:txBody>
          <a:bodyPr/>
          <a:lstStyle>
            <a:lvl1pPr>
              <a:defRPr sz="1600">
                <a:solidFill>
                  <a:schemeClr val="accent2"/>
                </a:solidFill>
              </a:defRPr>
            </a:lvl1pPr>
            <a:lvl2pPr>
              <a:buClr>
                <a:schemeClr val="accent2"/>
              </a:buClr>
              <a:defRPr sz="1600">
                <a:solidFill>
                  <a:schemeClr val="accent2"/>
                </a:solidFill>
              </a:defRPr>
            </a:lvl2pPr>
            <a:lvl3pPr>
              <a:buClr>
                <a:schemeClr val="accent2"/>
              </a:buClr>
              <a:defRPr sz="1600">
                <a:solidFill>
                  <a:schemeClr val="accent2"/>
                </a:solidFill>
              </a:defRPr>
            </a:lvl3pPr>
            <a:lvl4pPr>
              <a:buClr>
                <a:schemeClr val="accent2"/>
              </a:buClr>
              <a:defRPr sz="1600">
                <a:solidFill>
                  <a:schemeClr val="accent2"/>
                </a:solidFill>
              </a:defRPr>
            </a:lvl4pPr>
            <a:lvl5pPr>
              <a:buClr>
                <a:schemeClr val="accent2"/>
              </a:buClr>
              <a:defRPr sz="1600">
                <a:solidFill>
                  <a:schemeClr val="accent2"/>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Date Placeholder 1">
            <a:extLst>
              <a:ext uri="{FF2B5EF4-FFF2-40B4-BE49-F238E27FC236}">
                <a16:creationId xmlns:a16="http://schemas.microsoft.com/office/drawing/2014/main" id="{D8ECF136-F14A-56FE-ADF9-082139AF70EC}"/>
              </a:ext>
            </a:extLst>
          </p:cNvPr>
          <p:cNvSpPr>
            <a:spLocks noGrp="1"/>
          </p:cNvSpPr>
          <p:nvPr>
            <p:ph type="dt" sz="half" idx="22"/>
          </p:nvPr>
        </p:nvSpPr>
        <p:spPr/>
        <p:txBody>
          <a:bodyPr/>
          <a:lstStyle/>
          <a:p>
            <a:fld id="{AC3639F7-921C-468D-A9C1-D50D6B617E0A}" type="datetime2">
              <a:rPr lang="da-DK" noProof="1" smtClean="0"/>
              <a:pPr/>
              <a:t>6. januar 2025</a:t>
            </a:fld>
            <a:endParaRPr lang="da-DK" noProof="1"/>
          </a:p>
        </p:txBody>
      </p:sp>
      <p:sp>
        <p:nvSpPr>
          <p:cNvPr id="3" name="Footer Placeholder 2">
            <a:extLst>
              <a:ext uri="{FF2B5EF4-FFF2-40B4-BE49-F238E27FC236}">
                <a16:creationId xmlns:a16="http://schemas.microsoft.com/office/drawing/2014/main" id="{5D996B80-EBED-75B1-616A-A6BF6B61D09E}"/>
              </a:ext>
            </a:extLst>
          </p:cNvPr>
          <p:cNvSpPr>
            <a:spLocks noGrp="1"/>
          </p:cNvSpPr>
          <p:nvPr>
            <p:ph type="ftr" sz="quarter" idx="23"/>
          </p:nvPr>
        </p:nvSpPr>
        <p:spPr/>
        <p:txBody>
          <a:bodyPr/>
          <a:lstStyle/>
          <a:p>
            <a:endParaRPr lang="en-US"/>
          </a:p>
        </p:txBody>
      </p:sp>
      <p:sp>
        <p:nvSpPr>
          <p:cNvPr id="4" name="Slide Number Placeholder 3">
            <a:extLst>
              <a:ext uri="{FF2B5EF4-FFF2-40B4-BE49-F238E27FC236}">
                <a16:creationId xmlns:a16="http://schemas.microsoft.com/office/drawing/2014/main" id="{B61CCC79-EABA-E0EA-4B56-A4CAE9227DD5}"/>
              </a:ext>
            </a:extLst>
          </p:cNvPr>
          <p:cNvSpPr>
            <a:spLocks noGrp="1"/>
          </p:cNvSpPr>
          <p:nvPr>
            <p:ph type="sldNum" sz="quarter" idx="24"/>
          </p:nvPr>
        </p:nvSpPr>
        <p:spPr/>
        <p:txBody>
          <a:bodyPr/>
          <a:lstStyle/>
          <a:p>
            <a:fld id="{E65AF48C-B1C0-4493-BDFC-EAEA1C2F1117}" type="slidenum">
              <a:rPr lang="da-DK" noProof="1" smtClean="0"/>
              <a:pPr/>
              <a:t>‹nr.›</a:t>
            </a:fld>
            <a:endParaRPr lang="da-DK" noProof="1"/>
          </a:p>
        </p:txBody>
      </p:sp>
    </p:spTree>
    <p:extLst>
      <p:ext uri="{BB962C8B-B14F-4D97-AF65-F5344CB8AC3E}">
        <p14:creationId xmlns:p14="http://schemas.microsoft.com/office/powerpoint/2010/main" val="185647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 3 tekstfelter">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065D2773-8CEA-4ACB-A525-E55EDE156860}"/>
              </a:ext>
            </a:extLst>
          </p:cNvPr>
          <p:cNvSpPr>
            <a:spLocks noGrp="1"/>
          </p:cNvSpPr>
          <p:nvPr>
            <p:ph type="title" hasCustomPrompt="1"/>
            <p:custDataLst>
              <p:tags r:id="rId1"/>
            </p:custDataLst>
          </p:nvPr>
        </p:nvSpPr>
        <p:spPr>
          <a:xfrm>
            <a:off x="477839" y="488950"/>
            <a:ext cx="11234735" cy="735013"/>
          </a:xfrm>
        </p:spPr>
        <p:txBody>
          <a:bodyPr/>
          <a:lstStyle>
            <a:lvl1pPr>
              <a:lnSpc>
                <a:spcPct val="100000"/>
              </a:lnSpc>
              <a:defRPr sz="2800">
                <a:solidFill>
                  <a:schemeClr val="accent2"/>
                </a:solidFill>
              </a:defRPr>
            </a:lvl1pPr>
          </a:lstStyle>
          <a:p>
            <a:r>
              <a:rPr lang="da-DK" dirty="0"/>
              <a:t>Klik for at skrive en titel</a:t>
            </a:r>
            <a:br>
              <a:rPr lang="da-DK" dirty="0"/>
            </a:br>
            <a:endParaRPr lang="da-DK" dirty="0"/>
          </a:p>
        </p:txBody>
      </p:sp>
      <p:sp>
        <p:nvSpPr>
          <p:cNvPr id="19" name="Content Placeholder 4">
            <a:extLst>
              <a:ext uri="{FF2B5EF4-FFF2-40B4-BE49-F238E27FC236}">
                <a16:creationId xmlns:a16="http://schemas.microsoft.com/office/drawing/2014/main" id="{33936E4A-36A7-466E-BEE8-DE01CE9EF2B7}"/>
              </a:ext>
            </a:extLst>
          </p:cNvPr>
          <p:cNvSpPr>
            <a:spLocks noGrp="1"/>
          </p:cNvSpPr>
          <p:nvPr>
            <p:ph sz="quarter" idx="13" hasCustomPrompt="1"/>
            <p:custDataLst>
              <p:tags r:id="rId2"/>
            </p:custDataLst>
          </p:nvPr>
        </p:nvSpPr>
        <p:spPr>
          <a:xfrm>
            <a:off x="477839" y="1468437"/>
            <a:ext cx="3586161" cy="4654551"/>
          </a:xfrm>
        </p:spPr>
        <p:txBody>
          <a:bodyPr/>
          <a:lstStyle>
            <a:lvl1pPr marL="0" indent="0">
              <a:buNone/>
              <a:defRPr sz="1600">
                <a:solidFill>
                  <a:schemeClr val="accent2"/>
                </a:solidFill>
              </a:defRPr>
            </a:lvl1pPr>
            <a:lvl2pPr>
              <a:buClr>
                <a:schemeClr val="accent2"/>
              </a:buClr>
              <a:defRPr sz="1600">
                <a:solidFill>
                  <a:schemeClr val="accent2"/>
                </a:solidFill>
              </a:defRPr>
            </a:lvl2pPr>
            <a:lvl3pPr>
              <a:buClr>
                <a:schemeClr val="accent2"/>
              </a:buClr>
              <a:defRPr sz="1600">
                <a:solidFill>
                  <a:schemeClr val="accent2"/>
                </a:solidFill>
              </a:defRPr>
            </a:lvl3pPr>
            <a:lvl4pPr>
              <a:buClr>
                <a:schemeClr val="accent2"/>
              </a:buClr>
              <a:defRPr sz="1600">
                <a:solidFill>
                  <a:schemeClr val="accent2"/>
                </a:solidFill>
              </a:defRPr>
            </a:lvl4pPr>
            <a:lvl5pPr>
              <a:buClr>
                <a:schemeClr val="accent2"/>
              </a:buClr>
              <a:defRPr sz="1600">
                <a:solidFill>
                  <a:schemeClr val="accent2"/>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4">
            <a:extLst>
              <a:ext uri="{FF2B5EF4-FFF2-40B4-BE49-F238E27FC236}">
                <a16:creationId xmlns:a16="http://schemas.microsoft.com/office/drawing/2014/main" id="{E2590412-BEA6-40C8-914B-0A575F126418}"/>
              </a:ext>
            </a:extLst>
          </p:cNvPr>
          <p:cNvSpPr>
            <a:spLocks noGrp="1"/>
          </p:cNvSpPr>
          <p:nvPr>
            <p:ph sz="quarter" idx="21" hasCustomPrompt="1"/>
            <p:custDataLst>
              <p:tags r:id="rId3"/>
            </p:custDataLst>
          </p:nvPr>
        </p:nvSpPr>
        <p:spPr>
          <a:xfrm>
            <a:off x="4302125" y="1468438"/>
            <a:ext cx="3586163" cy="4654550"/>
          </a:xfrm>
        </p:spPr>
        <p:txBody>
          <a:bodyPr/>
          <a:lstStyle>
            <a:lvl1pPr>
              <a:defRPr sz="1600">
                <a:solidFill>
                  <a:schemeClr val="accent2"/>
                </a:solidFill>
              </a:defRPr>
            </a:lvl1pPr>
            <a:lvl2pPr>
              <a:buClr>
                <a:schemeClr val="accent2"/>
              </a:buClr>
              <a:defRPr sz="1600">
                <a:solidFill>
                  <a:schemeClr val="accent2"/>
                </a:solidFill>
              </a:defRPr>
            </a:lvl2pPr>
            <a:lvl3pPr>
              <a:buClr>
                <a:schemeClr val="accent2"/>
              </a:buClr>
              <a:defRPr sz="1600">
                <a:solidFill>
                  <a:schemeClr val="accent2"/>
                </a:solidFill>
              </a:defRPr>
            </a:lvl3pPr>
            <a:lvl4pPr>
              <a:buClr>
                <a:schemeClr val="accent2"/>
              </a:buClr>
              <a:defRPr sz="1600">
                <a:solidFill>
                  <a:schemeClr val="accent2"/>
                </a:solidFill>
              </a:defRPr>
            </a:lvl4pPr>
            <a:lvl5pPr>
              <a:buClr>
                <a:schemeClr val="accent2"/>
              </a:buClr>
              <a:defRPr sz="1600">
                <a:solidFill>
                  <a:schemeClr val="accent2"/>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Content Placeholder 4">
            <a:extLst>
              <a:ext uri="{FF2B5EF4-FFF2-40B4-BE49-F238E27FC236}">
                <a16:creationId xmlns:a16="http://schemas.microsoft.com/office/drawing/2014/main" id="{1684E962-30D0-42FE-85A1-FF3BF6E9A82A}"/>
              </a:ext>
            </a:extLst>
          </p:cNvPr>
          <p:cNvSpPr>
            <a:spLocks noGrp="1"/>
          </p:cNvSpPr>
          <p:nvPr>
            <p:ph sz="quarter" idx="25" hasCustomPrompt="1"/>
            <p:custDataLst>
              <p:tags r:id="rId4"/>
            </p:custDataLst>
          </p:nvPr>
        </p:nvSpPr>
        <p:spPr>
          <a:xfrm>
            <a:off x="8127999" y="1468437"/>
            <a:ext cx="3584575" cy="4654551"/>
          </a:xfrm>
        </p:spPr>
        <p:txBody>
          <a:bodyPr/>
          <a:lstStyle>
            <a:lvl1pPr>
              <a:defRPr sz="1600">
                <a:solidFill>
                  <a:schemeClr val="accent2"/>
                </a:solidFill>
              </a:defRPr>
            </a:lvl1pPr>
            <a:lvl2pPr>
              <a:buClr>
                <a:schemeClr val="accent2"/>
              </a:buClr>
              <a:defRPr sz="1600">
                <a:solidFill>
                  <a:schemeClr val="accent2"/>
                </a:solidFill>
              </a:defRPr>
            </a:lvl2pPr>
            <a:lvl3pPr>
              <a:buClr>
                <a:schemeClr val="accent2"/>
              </a:buClr>
              <a:defRPr sz="1600">
                <a:solidFill>
                  <a:schemeClr val="accent2"/>
                </a:solidFill>
              </a:defRPr>
            </a:lvl3pPr>
            <a:lvl4pPr>
              <a:buClr>
                <a:schemeClr val="accent2"/>
              </a:buClr>
              <a:defRPr sz="1600">
                <a:solidFill>
                  <a:schemeClr val="accent2"/>
                </a:solidFill>
              </a:defRPr>
            </a:lvl4pPr>
            <a:lvl5pPr>
              <a:buClr>
                <a:schemeClr val="accent2"/>
              </a:buClr>
              <a:defRPr sz="1600">
                <a:solidFill>
                  <a:schemeClr val="accent2"/>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Date Placeholder 1">
            <a:extLst>
              <a:ext uri="{FF2B5EF4-FFF2-40B4-BE49-F238E27FC236}">
                <a16:creationId xmlns:a16="http://schemas.microsoft.com/office/drawing/2014/main" id="{5CB6270C-0E4B-DD1A-E36A-1BD6BA5EE3AF}"/>
              </a:ext>
            </a:extLst>
          </p:cNvPr>
          <p:cNvSpPr>
            <a:spLocks noGrp="1"/>
          </p:cNvSpPr>
          <p:nvPr>
            <p:ph type="dt" sz="half" idx="26"/>
          </p:nvPr>
        </p:nvSpPr>
        <p:spPr/>
        <p:txBody>
          <a:bodyPr/>
          <a:lstStyle/>
          <a:p>
            <a:fld id="{AC3639F7-921C-468D-A9C1-D50D6B617E0A}" type="datetime2">
              <a:rPr lang="da-DK" noProof="1" smtClean="0"/>
              <a:pPr/>
              <a:t>6. januar 2025</a:t>
            </a:fld>
            <a:endParaRPr lang="da-DK" noProof="1"/>
          </a:p>
        </p:txBody>
      </p:sp>
      <p:sp>
        <p:nvSpPr>
          <p:cNvPr id="3" name="Footer Placeholder 2">
            <a:extLst>
              <a:ext uri="{FF2B5EF4-FFF2-40B4-BE49-F238E27FC236}">
                <a16:creationId xmlns:a16="http://schemas.microsoft.com/office/drawing/2014/main" id="{C6E5A704-2DBC-40B3-F749-DBB06C1D3625}"/>
              </a:ext>
            </a:extLst>
          </p:cNvPr>
          <p:cNvSpPr>
            <a:spLocks noGrp="1"/>
          </p:cNvSpPr>
          <p:nvPr>
            <p:ph type="ftr" sz="quarter" idx="27"/>
          </p:nvPr>
        </p:nvSpPr>
        <p:spPr/>
        <p:txBody>
          <a:bodyPr/>
          <a:lstStyle/>
          <a:p>
            <a:endParaRPr lang="en-US"/>
          </a:p>
        </p:txBody>
      </p:sp>
      <p:sp>
        <p:nvSpPr>
          <p:cNvPr id="4" name="Slide Number Placeholder 3">
            <a:extLst>
              <a:ext uri="{FF2B5EF4-FFF2-40B4-BE49-F238E27FC236}">
                <a16:creationId xmlns:a16="http://schemas.microsoft.com/office/drawing/2014/main" id="{CF72FD37-CDF9-278D-CC27-4298F4147259}"/>
              </a:ext>
            </a:extLst>
          </p:cNvPr>
          <p:cNvSpPr>
            <a:spLocks noGrp="1"/>
          </p:cNvSpPr>
          <p:nvPr>
            <p:ph type="sldNum" sz="quarter" idx="28"/>
          </p:nvPr>
        </p:nvSpPr>
        <p:spPr/>
        <p:txBody>
          <a:bodyPr/>
          <a:lstStyle/>
          <a:p>
            <a:fld id="{E65AF48C-B1C0-4493-BDFC-EAEA1C2F1117}" type="slidenum">
              <a:rPr lang="da-DK" noProof="1" smtClean="0"/>
              <a:pPr/>
              <a:t>‹nr.›</a:t>
            </a:fld>
            <a:endParaRPr lang="da-DK" noProof="1"/>
          </a:p>
        </p:txBody>
      </p:sp>
    </p:spTree>
    <p:extLst>
      <p:ext uri="{BB962C8B-B14F-4D97-AF65-F5344CB8AC3E}">
        <p14:creationId xmlns:p14="http://schemas.microsoft.com/office/powerpoint/2010/main" val="2493492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3D5DA13B-19DB-D3B5-C287-63CEED4E433B}"/>
              </a:ext>
            </a:extLst>
          </p:cNvPr>
          <p:cNvSpPr/>
          <p:nvPr userDrawn="1">
            <p:custDataLst>
              <p:tags r:id="rId1"/>
            </p:custDataLst>
          </p:nvPr>
        </p:nvSpPr>
        <p:spPr>
          <a:xfrm>
            <a:off x="238125" y="244476"/>
            <a:ext cx="11714163" cy="563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Date Placeholder 1">
            <a:extLst>
              <a:ext uri="{FF2B5EF4-FFF2-40B4-BE49-F238E27FC236}">
                <a16:creationId xmlns:a16="http://schemas.microsoft.com/office/drawing/2014/main" id="{8F7B1808-C08C-6DE8-8AED-4776FF1209F7}"/>
              </a:ext>
            </a:extLst>
          </p:cNvPr>
          <p:cNvSpPr>
            <a:spLocks noGrp="1"/>
          </p:cNvSpPr>
          <p:nvPr>
            <p:ph type="dt" sz="half" idx="11"/>
          </p:nvPr>
        </p:nvSpPr>
        <p:spPr/>
        <p:txBody>
          <a:bodyPr/>
          <a:lstStyle/>
          <a:p>
            <a:fld id="{AC3639F7-921C-468D-A9C1-D50D6B617E0A}" type="datetime2">
              <a:rPr lang="da-DK" noProof="1" smtClean="0"/>
              <a:pPr/>
              <a:t>6. januar 2025</a:t>
            </a:fld>
            <a:endParaRPr lang="da-DK" noProof="1"/>
          </a:p>
        </p:txBody>
      </p:sp>
      <p:sp>
        <p:nvSpPr>
          <p:cNvPr id="3" name="Footer Placeholder 2">
            <a:extLst>
              <a:ext uri="{FF2B5EF4-FFF2-40B4-BE49-F238E27FC236}">
                <a16:creationId xmlns:a16="http://schemas.microsoft.com/office/drawing/2014/main" id="{6AD29FB2-0E94-9A6B-0D40-DA6FE7A6F700}"/>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EABAD664-662A-A4DE-932A-AFD193626FBC}"/>
              </a:ext>
            </a:extLst>
          </p:cNvPr>
          <p:cNvSpPr>
            <a:spLocks noGrp="1"/>
          </p:cNvSpPr>
          <p:nvPr>
            <p:ph type="sldNum" sz="quarter" idx="13"/>
          </p:nvPr>
        </p:nvSpPr>
        <p:spPr/>
        <p:txBody>
          <a:bodyPr/>
          <a:lstStyle/>
          <a:p>
            <a:fld id="{E65AF48C-B1C0-4493-BDFC-EAEA1C2F1117}" type="slidenum">
              <a:rPr lang="da-DK" noProof="1" smtClean="0"/>
              <a:pPr/>
              <a:t>‹nr.›</a:t>
            </a:fld>
            <a:endParaRPr lang="da-DK" noProof="1"/>
          </a:p>
        </p:txBody>
      </p:sp>
      <p:sp>
        <p:nvSpPr>
          <p:cNvPr id="6" name="Rectangle 5">
            <a:extLst>
              <a:ext uri="{FF2B5EF4-FFF2-40B4-BE49-F238E27FC236}">
                <a16:creationId xmlns:a16="http://schemas.microsoft.com/office/drawing/2014/main" id="{5A5B1FA3-3A1F-AE21-4DA3-C3A47FCC3309}"/>
              </a:ext>
            </a:extLst>
          </p:cNvPr>
          <p:cNvSpPr/>
          <p:nvPr userDrawn="1">
            <p:custDataLst>
              <p:tags r:id="rId2"/>
            </p:custDataLst>
          </p:nvPr>
        </p:nvSpPr>
        <p:spPr>
          <a:xfrm>
            <a:off x="238126" y="733425"/>
            <a:ext cx="107584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3">
            <a:extLst>
              <a:ext uri="{FF2B5EF4-FFF2-40B4-BE49-F238E27FC236}">
                <a16:creationId xmlns:a16="http://schemas.microsoft.com/office/drawing/2014/main" id="{FF67E780-F98B-D020-B3C4-E97A6569F567}"/>
              </a:ext>
            </a:extLst>
          </p:cNvPr>
          <p:cNvSpPr>
            <a:spLocks noGrp="1"/>
          </p:cNvSpPr>
          <p:nvPr>
            <p:ph type="body" sz="quarter" idx="10" hasCustomPrompt="1"/>
            <p:custDataLst>
              <p:tags r:id="rId3"/>
            </p:custDataLst>
          </p:nvPr>
        </p:nvSpPr>
        <p:spPr>
          <a:xfrm>
            <a:off x="715963" y="2208596"/>
            <a:ext cx="9801225" cy="2934904"/>
          </a:xfrm>
          <a:noFill/>
        </p:spPr>
        <p:txBody>
          <a:bodyPr bIns="432000" anchor="t"/>
          <a:lstStyle>
            <a:lvl1pPr marL="0" indent="0" algn="l">
              <a:lnSpc>
                <a:spcPts val="3800"/>
              </a:lnSpc>
              <a:spcBef>
                <a:spcPts val="0"/>
              </a:spcBef>
              <a:buFont typeface="Arial" panose="020B0604020202020204" pitchFamily="34" charset="0"/>
              <a:buNone/>
              <a:defRPr sz="3400">
                <a:solidFill>
                  <a:schemeClr val="bg1"/>
                </a:solidFill>
              </a:defRPr>
            </a:lvl1pPr>
            <a:lvl2pPr marL="0" indent="0" algn="ctr">
              <a:lnSpc>
                <a:spcPts val="3800"/>
              </a:lnSpc>
              <a:spcBef>
                <a:spcPts val="1600"/>
              </a:spcBef>
              <a:buNone/>
              <a:defRPr sz="1800" b="1">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dirty="0"/>
              <a:t>Klik for at skrive et citat</a:t>
            </a:r>
          </a:p>
        </p:txBody>
      </p:sp>
      <p:sp>
        <p:nvSpPr>
          <p:cNvPr id="11" name="Freeform: Shape 10">
            <a:extLst>
              <a:ext uri="{FF2B5EF4-FFF2-40B4-BE49-F238E27FC236}">
                <a16:creationId xmlns:a16="http://schemas.microsoft.com/office/drawing/2014/main" id="{E4044B93-31E9-C3E8-1A66-AB546DD60DCD}"/>
              </a:ext>
            </a:extLst>
          </p:cNvPr>
          <p:cNvSpPr/>
          <p:nvPr userDrawn="1">
            <p:custDataLst>
              <p:tags r:id="rId4"/>
            </p:custDataLst>
          </p:nvPr>
        </p:nvSpPr>
        <p:spPr>
          <a:xfrm>
            <a:off x="1216659" y="1244438"/>
            <a:ext cx="332199" cy="714537"/>
          </a:xfrm>
          <a:custGeom>
            <a:avLst/>
            <a:gdLst>
              <a:gd name="connsiteX0" fmla="*/ 330625 w 332199"/>
              <a:gd name="connsiteY0" fmla="*/ 383388 h 714537"/>
              <a:gd name="connsiteX1" fmla="*/ 168659 w 332199"/>
              <a:gd name="connsiteY1" fmla="*/ 383388 h 714537"/>
              <a:gd name="connsiteX2" fmla="*/ 332200 w 332199"/>
              <a:gd name="connsiteY2" fmla="*/ 129415 h 714537"/>
              <a:gd name="connsiteX3" fmla="*/ 332200 w 332199"/>
              <a:gd name="connsiteY3" fmla="*/ 0 h 714537"/>
              <a:gd name="connsiteX4" fmla="*/ 0 w 332199"/>
              <a:gd name="connsiteY4" fmla="*/ 383388 h 714537"/>
              <a:gd name="connsiteX5" fmla="*/ 0 w 332199"/>
              <a:gd name="connsiteY5" fmla="*/ 714538 h 714537"/>
              <a:gd name="connsiteX6" fmla="*/ 330625 w 332199"/>
              <a:gd name="connsiteY6" fmla="*/ 714538 h 7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99" h="714537">
                <a:moveTo>
                  <a:pt x="330625" y="383388"/>
                </a:moveTo>
                <a:lnTo>
                  <a:pt x="168659" y="383388"/>
                </a:lnTo>
                <a:cubicBezTo>
                  <a:pt x="171941" y="169578"/>
                  <a:pt x="332200" y="129415"/>
                  <a:pt x="332200" y="129415"/>
                </a:cubicBezTo>
                <a:lnTo>
                  <a:pt x="332200" y="0"/>
                </a:lnTo>
                <a:cubicBezTo>
                  <a:pt x="141511" y="27362"/>
                  <a:pt x="-59" y="190746"/>
                  <a:pt x="0" y="383388"/>
                </a:cubicBezTo>
                <a:lnTo>
                  <a:pt x="0" y="714538"/>
                </a:lnTo>
                <a:lnTo>
                  <a:pt x="330625" y="714538"/>
                </a:lnTo>
                <a:close/>
              </a:path>
            </a:pathLst>
          </a:custGeom>
          <a:solidFill>
            <a:schemeClr val="bg1"/>
          </a:solidFill>
          <a:ln w="16253" cap="flat">
            <a:noFill/>
            <a:prstDash val="solid"/>
            <a:miter/>
          </a:ln>
        </p:spPr>
        <p:txBody>
          <a:bodyPr rtlCol="0" anchor="ctr"/>
          <a:lstStyle/>
          <a:p>
            <a:endParaRPr lang="da-DK" dirty="0"/>
          </a:p>
        </p:txBody>
      </p:sp>
      <p:sp>
        <p:nvSpPr>
          <p:cNvPr id="12" name="Freeform: Shape 11">
            <a:extLst>
              <a:ext uri="{FF2B5EF4-FFF2-40B4-BE49-F238E27FC236}">
                <a16:creationId xmlns:a16="http://schemas.microsoft.com/office/drawing/2014/main" id="{90A79A79-072C-AD82-BC36-EB0684CB6E1B}"/>
              </a:ext>
            </a:extLst>
          </p:cNvPr>
          <p:cNvSpPr/>
          <p:nvPr userDrawn="1"/>
        </p:nvSpPr>
        <p:spPr>
          <a:xfrm>
            <a:off x="739163" y="1244438"/>
            <a:ext cx="333118" cy="714537"/>
          </a:xfrm>
          <a:custGeom>
            <a:avLst/>
            <a:gdLst>
              <a:gd name="connsiteX0" fmla="*/ 331281 w 333118"/>
              <a:gd name="connsiteY0" fmla="*/ 714538 h 714537"/>
              <a:gd name="connsiteX1" fmla="*/ 331281 w 333118"/>
              <a:gd name="connsiteY1" fmla="*/ 383388 h 714537"/>
              <a:gd name="connsiteX2" fmla="*/ 169316 w 333118"/>
              <a:gd name="connsiteY2" fmla="*/ 383388 h 714537"/>
              <a:gd name="connsiteX3" fmla="*/ 333119 w 333118"/>
              <a:gd name="connsiteY3" fmla="*/ 129415 h 714537"/>
              <a:gd name="connsiteX4" fmla="*/ 333119 w 333118"/>
              <a:gd name="connsiteY4" fmla="*/ 0 h 714537"/>
              <a:gd name="connsiteX5" fmla="*/ 0 w 333118"/>
              <a:gd name="connsiteY5" fmla="*/ 383388 h 714537"/>
              <a:gd name="connsiteX6" fmla="*/ 0 w 333118"/>
              <a:gd name="connsiteY6" fmla="*/ 714538 h 7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18" h="714537">
                <a:moveTo>
                  <a:pt x="331281" y="714538"/>
                </a:moveTo>
                <a:lnTo>
                  <a:pt x="331281" y="383388"/>
                </a:lnTo>
                <a:lnTo>
                  <a:pt x="169316" y="383388"/>
                </a:lnTo>
                <a:cubicBezTo>
                  <a:pt x="172597" y="169578"/>
                  <a:pt x="333119" y="129415"/>
                  <a:pt x="333119" y="129415"/>
                </a:cubicBezTo>
                <a:lnTo>
                  <a:pt x="333119" y="0"/>
                </a:lnTo>
                <a:cubicBezTo>
                  <a:pt x="142065" y="26947"/>
                  <a:pt x="6" y="190443"/>
                  <a:pt x="0" y="383388"/>
                </a:cubicBezTo>
                <a:lnTo>
                  <a:pt x="0" y="714538"/>
                </a:lnTo>
                <a:close/>
              </a:path>
            </a:pathLst>
          </a:custGeom>
          <a:solidFill>
            <a:schemeClr val="bg1"/>
          </a:solidFill>
          <a:ln w="16253" cap="flat">
            <a:noFill/>
            <a:prstDash val="solid"/>
            <a:miter/>
          </a:ln>
        </p:spPr>
        <p:txBody>
          <a:bodyPr rtlCol="0" anchor="ctr"/>
          <a:lstStyle/>
          <a:p>
            <a:endParaRPr lang="da-DK" dirty="0"/>
          </a:p>
        </p:txBody>
      </p:sp>
      <p:sp>
        <p:nvSpPr>
          <p:cNvPr id="13" name="Rectangle 9">
            <a:extLst>
              <a:ext uri="{FF2B5EF4-FFF2-40B4-BE49-F238E27FC236}">
                <a16:creationId xmlns:a16="http://schemas.microsoft.com/office/drawing/2014/main" id="{80F5DC18-714F-DA11-2D92-7F980824E651}"/>
              </a:ext>
            </a:extLst>
          </p:cNvPr>
          <p:cNvSpPr/>
          <p:nvPr userDrawn="1">
            <p:custDataLst>
              <p:tags r:id="rId5"/>
            </p:custDataLst>
          </p:nvPr>
        </p:nvSpPr>
        <p:spPr>
          <a:xfrm>
            <a:off x="5737224" y="5632450"/>
            <a:ext cx="6215064" cy="735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marL="188913" lvl="1" indent="0"/>
            <a:endParaRPr lang="da-DK" dirty="0"/>
          </a:p>
        </p:txBody>
      </p:sp>
      <p:sp>
        <p:nvSpPr>
          <p:cNvPr id="4" name="Text Placeholder 3">
            <a:extLst>
              <a:ext uri="{FF2B5EF4-FFF2-40B4-BE49-F238E27FC236}">
                <a16:creationId xmlns:a16="http://schemas.microsoft.com/office/drawing/2014/main" id="{0676ABDD-3B09-CA01-A227-C644BFBB8468}"/>
              </a:ext>
            </a:extLst>
          </p:cNvPr>
          <p:cNvSpPr>
            <a:spLocks noGrp="1"/>
          </p:cNvSpPr>
          <p:nvPr>
            <p:ph type="body" sz="quarter" idx="14" hasCustomPrompt="1"/>
            <p:custDataLst>
              <p:tags r:id="rId6"/>
            </p:custDataLst>
          </p:nvPr>
        </p:nvSpPr>
        <p:spPr>
          <a:xfrm>
            <a:off x="5978523" y="5803105"/>
            <a:ext cx="5734052" cy="372768"/>
          </a:xfrm>
          <a:noFill/>
        </p:spPr>
        <p:txBody>
          <a:bodyPr tIns="468000" bIns="432000" anchor="ctr"/>
          <a:lstStyle>
            <a:lvl1pPr marL="0" indent="0" algn="l">
              <a:lnSpc>
                <a:spcPct val="100000"/>
              </a:lnSpc>
              <a:spcBef>
                <a:spcPts val="0"/>
              </a:spcBef>
              <a:buFont typeface="Arial" panose="020B0604020202020204" pitchFamily="34" charset="0"/>
              <a:buNone/>
              <a:defRPr sz="1800">
                <a:solidFill>
                  <a:schemeClr val="bg1"/>
                </a:solidFill>
              </a:defRPr>
            </a:lvl1pPr>
            <a:lvl2pPr marL="0" indent="0" algn="ctr">
              <a:lnSpc>
                <a:spcPts val="3800"/>
              </a:lnSpc>
              <a:spcBef>
                <a:spcPts val="1600"/>
              </a:spcBef>
              <a:buNone/>
              <a:defRPr sz="1800" b="1">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dirty="0"/>
              <a:t>Skriv kilde her</a:t>
            </a:r>
          </a:p>
        </p:txBody>
      </p:sp>
    </p:spTree>
    <p:extLst>
      <p:ext uri="{BB962C8B-B14F-4D97-AF65-F5344CB8AC3E}">
        <p14:creationId xmlns:p14="http://schemas.microsoft.com/office/powerpoint/2010/main" val="318421099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62D6DC59-0E92-99E1-26BB-108736FAE55D}"/>
              </a:ext>
            </a:extLst>
          </p:cNvPr>
          <p:cNvSpPr/>
          <p:nvPr userDrawn="1">
            <p:custDataLst>
              <p:tags r:id="rId1"/>
            </p:custDataLst>
          </p:nvPr>
        </p:nvSpPr>
        <p:spPr>
          <a:xfrm>
            <a:off x="238125" y="244476"/>
            <a:ext cx="11714163" cy="563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Date Placeholder 1">
            <a:extLst>
              <a:ext uri="{FF2B5EF4-FFF2-40B4-BE49-F238E27FC236}">
                <a16:creationId xmlns:a16="http://schemas.microsoft.com/office/drawing/2014/main" id="{8F7B1808-C08C-6DE8-8AED-4776FF1209F7}"/>
              </a:ext>
            </a:extLst>
          </p:cNvPr>
          <p:cNvSpPr>
            <a:spLocks noGrp="1"/>
          </p:cNvSpPr>
          <p:nvPr>
            <p:ph type="dt" sz="half" idx="11"/>
          </p:nvPr>
        </p:nvSpPr>
        <p:spPr/>
        <p:txBody>
          <a:bodyPr/>
          <a:lstStyle/>
          <a:p>
            <a:fld id="{AC3639F7-921C-468D-A9C1-D50D6B617E0A}" type="datetime2">
              <a:rPr lang="da-DK" noProof="1" smtClean="0"/>
              <a:pPr/>
              <a:t>6. januar 2025</a:t>
            </a:fld>
            <a:endParaRPr lang="da-DK" noProof="1"/>
          </a:p>
        </p:txBody>
      </p:sp>
      <p:sp>
        <p:nvSpPr>
          <p:cNvPr id="3" name="Footer Placeholder 2">
            <a:extLst>
              <a:ext uri="{FF2B5EF4-FFF2-40B4-BE49-F238E27FC236}">
                <a16:creationId xmlns:a16="http://schemas.microsoft.com/office/drawing/2014/main" id="{6AD29FB2-0E94-9A6B-0D40-DA6FE7A6F700}"/>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EABAD664-662A-A4DE-932A-AFD193626FBC}"/>
              </a:ext>
            </a:extLst>
          </p:cNvPr>
          <p:cNvSpPr>
            <a:spLocks noGrp="1"/>
          </p:cNvSpPr>
          <p:nvPr>
            <p:ph type="sldNum" sz="quarter" idx="13"/>
          </p:nvPr>
        </p:nvSpPr>
        <p:spPr/>
        <p:txBody>
          <a:bodyPr/>
          <a:lstStyle/>
          <a:p>
            <a:fld id="{E65AF48C-B1C0-4493-BDFC-EAEA1C2F1117}" type="slidenum">
              <a:rPr lang="da-DK" noProof="1" smtClean="0"/>
              <a:pPr/>
              <a:t>‹nr.›</a:t>
            </a:fld>
            <a:endParaRPr lang="da-DK" noProof="1"/>
          </a:p>
        </p:txBody>
      </p:sp>
      <p:sp>
        <p:nvSpPr>
          <p:cNvPr id="6" name="Rectangle 5">
            <a:extLst>
              <a:ext uri="{FF2B5EF4-FFF2-40B4-BE49-F238E27FC236}">
                <a16:creationId xmlns:a16="http://schemas.microsoft.com/office/drawing/2014/main" id="{5A5B1FA3-3A1F-AE21-4DA3-C3A47FCC3309}"/>
              </a:ext>
            </a:extLst>
          </p:cNvPr>
          <p:cNvSpPr/>
          <p:nvPr userDrawn="1">
            <p:custDataLst>
              <p:tags r:id="rId2"/>
            </p:custDataLst>
          </p:nvPr>
        </p:nvSpPr>
        <p:spPr>
          <a:xfrm>
            <a:off x="238126" y="735013"/>
            <a:ext cx="11714162" cy="5141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3">
            <a:extLst>
              <a:ext uri="{FF2B5EF4-FFF2-40B4-BE49-F238E27FC236}">
                <a16:creationId xmlns:a16="http://schemas.microsoft.com/office/drawing/2014/main" id="{FF67E780-F98B-D020-B3C4-E97A6569F567}"/>
              </a:ext>
            </a:extLst>
          </p:cNvPr>
          <p:cNvSpPr>
            <a:spLocks noGrp="1"/>
          </p:cNvSpPr>
          <p:nvPr>
            <p:ph type="body" sz="quarter" idx="10" hasCustomPrompt="1"/>
          </p:nvPr>
        </p:nvSpPr>
        <p:spPr>
          <a:xfrm>
            <a:off x="715963" y="2205038"/>
            <a:ext cx="5976937" cy="2449513"/>
          </a:xfrm>
          <a:noFill/>
        </p:spPr>
        <p:txBody>
          <a:bodyPr bIns="432000" anchor="t"/>
          <a:lstStyle>
            <a:lvl1pPr marL="0" indent="0" algn="l">
              <a:lnSpc>
                <a:spcPts val="3800"/>
              </a:lnSpc>
              <a:spcBef>
                <a:spcPts val="0"/>
              </a:spcBef>
              <a:buFont typeface="Arial" panose="020B0604020202020204" pitchFamily="34" charset="0"/>
              <a:buNone/>
              <a:defRPr sz="3400">
                <a:solidFill>
                  <a:schemeClr val="bg1"/>
                </a:solidFill>
              </a:defRPr>
            </a:lvl1pPr>
            <a:lvl2pPr marL="0" indent="0" algn="ctr">
              <a:lnSpc>
                <a:spcPts val="3800"/>
              </a:lnSpc>
              <a:spcBef>
                <a:spcPts val="1600"/>
              </a:spcBef>
              <a:buNone/>
              <a:defRPr sz="1800" b="1">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dirty="0"/>
              <a:t>Klik for at skrive et citat</a:t>
            </a:r>
          </a:p>
        </p:txBody>
      </p:sp>
      <p:sp>
        <p:nvSpPr>
          <p:cNvPr id="11" name="Freeform: Shape 10">
            <a:extLst>
              <a:ext uri="{FF2B5EF4-FFF2-40B4-BE49-F238E27FC236}">
                <a16:creationId xmlns:a16="http://schemas.microsoft.com/office/drawing/2014/main" id="{E4044B93-31E9-C3E8-1A66-AB546DD60DCD}"/>
              </a:ext>
            </a:extLst>
          </p:cNvPr>
          <p:cNvSpPr/>
          <p:nvPr userDrawn="1"/>
        </p:nvSpPr>
        <p:spPr>
          <a:xfrm>
            <a:off x="1216659" y="1240880"/>
            <a:ext cx="332199" cy="714537"/>
          </a:xfrm>
          <a:custGeom>
            <a:avLst/>
            <a:gdLst>
              <a:gd name="connsiteX0" fmla="*/ 330625 w 332199"/>
              <a:gd name="connsiteY0" fmla="*/ 383388 h 714537"/>
              <a:gd name="connsiteX1" fmla="*/ 168659 w 332199"/>
              <a:gd name="connsiteY1" fmla="*/ 383388 h 714537"/>
              <a:gd name="connsiteX2" fmla="*/ 332200 w 332199"/>
              <a:gd name="connsiteY2" fmla="*/ 129415 h 714537"/>
              <a:gd name="connsiteX3" fmla="*/ 332200 w 332199"/>
              <a:gd name="connsiteY3" fmla="*/ 0 h 714537"/>
              <a:gd name="connsiteX4" fmla="*/ 0 w 332199"/>
              <a:gd name="connsiteY4" fmla="*/ 383388 h 714537"/>
              <a:gd name="connsiteX5" fmla="*/ 0 w 332199"/>
              <a:gd name="connsiteY5" fmla="*/ 714538 h 714537"/>
              <a:gd name="connsiteX6" fmla="*/ 330625 w 332199"/>
              <a:gd name="connsiteY6" fmla="*/ 714538 h 7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199" h="714537">
                <a:moveTo>
                  <a:pt x="330625" y="383388"/>
                </a:moveTo>
                <a:lnTo>
                  <a:pt x="168659" y="383388"/>
                </a:lnTo>
                <a:cubicBezTo>
                  <a:pt x="171941" y="169578"/>
                  <a:pt x="332200" y="129415"/>
                  <a:pt x="332200" y="129415"/>
                </a:cubicBezTo>
                <a:lnTo>
                  <a:pt x="332200" y="0"/>
                </a:lnTo>
                <a:cubicBezTo>
                  <a:pt x="141511" y="27362"/>
                  <a:pt x="-59" y="190746"/>
                  <a:pt x="0" y="383388"/>
                </a:cubicBezTo>
                <a:lnTo>
                  <a:pt x="0" y="714538"/>
                </a:lnTo>
                <a:lnTo>
                  <a:pt x="330625" y="714538"/>
                </a:lnTo>
                <a:close/>
              </a:path>
            </a:pathLst>
          </a:custGeom>
          <a:solidFill>
            <a:schemeClr val="bg1"/>
          </a:solidFill>
          <a:ln w="16253" cap="flat">
            <a:noFill/>
            <a:prstDash val="solid"/>
            <a:miter/>
          </a:ln>
        </p:spPr>
        <p:txBody>
          <a:bodyPr rtlCol="0" anchor="ctr"/>
          <a:lstStyle/>
          <a:p>
            <a:endParaRPr lang="da-DK" dirty="0"/>
          </a:p>
        </p:txBody>
      </p:sp>
      <p:sp>
        <p:nvSpPr>
          <p:cNvPr id="12" name="Freeform: Shape 11">
            <a:extLst>
              <a:ext uri="{FF2B5EF4-FFF2-40B4-BE49-F238E27FC236}">
                <a16:creationId xmlns:a16="http://schemas.microsoft.com/office/drawing/2014/main" id="{90A79A79-072C-AD82-BC36-EB0684CB6E1B}"/>
              </a:ext>
            </a:extLst>
          </p:cNvPr>
          <p:cNvSpPr/>
          <p:nvPr userDrawn="1"/>
        </p:nvSpPr>
        <p:spPr>
          <a:xfrm>
            <a:off x="739163" y="1240880"/>
            <a:ext cx="333118" cy="714537"/>
          </a:xfrm>
          <a:custGeom>
            <a:avLst/>
            <a:gdLst>
              <a:gd name="connsiteX0" fmla="*/ 331281 w 333118"/>
              <a:gd name="connsiteY0" fmla="*/ 714538 h 714537"/>
              <a:gd name="connsiteX1" fmla="*/ 331281 w 333118"/>
              <a:gd name="connsiteY1" fmla="*/ 383388 h 714537"/>
              <a:gd name="connsiteX2" fmla="*/ 169316 w 333118"/>
              <a:gd name="connsiteY2" fmla="*/ 383388 h 714537"/>
              <a:gd name="connsiteX3" fmla="*/ 333119 w 333118"/>
              <a:gd name="connsiteY3" fmla="*/ 129415 h 714537"/>
              <a:gd name="connsiteX4" fmla="*/ 333119 w 333118"/>
              <a:gd name="connsiteY4" fmla="*/ 0 h 714537"/>
              <a:gd name="connsiteX5" fmla="*/ 0 w 333118"/>
              <a:gd name="connsiteY5" fmla="*/ 383388 h 714537"/>
              <a:gd name="connsiteX6" fmla="*/ 0 w 333118"/>
              <a:gd name="connsiteY6" fmla="*/ 714538 h 71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18" h="714537">
                <a:moveTo>
                  <a:pt x="331281" y="714538"/>
                </a:moveTo>
                <a:lnTo>
                  <a:pt x="331281" y="383388"/>
                </a:lnTo>
                <a:lnTo>
                  <a:pt x="169316" y="383388"/>
                </a:lnTo>
                <a:cubicBezTo>
                  <a:pt x="172597" y="169578"/>
                  <a:pt x="333119" y="129415"/>
                  <a:pt x="333119" y="129415"/>
                </a:cubicBezTo>
                <a:lnTo>
                  <a:pt x="333119" y="0"/>
                </a:lnTo>
                <a:cubicBezTo>
                  <a:pt x="142065" y="26947"/>
                  <a:pt x="6" y="190443"/>
                  <a:pt x="0" y="383388"/>
                </a:cubicBezTo>
                <a:lnTo>
                  <a:pt x="0" y="714538"/>
                </a:lnTo>
                <a:close/>
              </a:path>
            </a:pathLst>
          </a:custGeom>
          <a:solidFill>
            <a:schemeClr val="bg1"/>
          </a:solidFill>
          <a:ln w="16253" cap="flat">
            <a:noFill/>
            <a:prstDash val="solid"/>
            <a:miter/>
          </a:ln>
        </p:spPr>
        <p:txBody>
          <a:bodyPr rtlCol="0" anchor="ctr"/>
          <a:lstStyle/>
          <a:p>
            <a:endParaRPr lang="da-DK" dirty="0"/>
          </a:p>
        </p:txBody>
      </p:sp>
      <p:sp>
        <p:nvSpPr>
          <p:cNvPr id="13" name="Rectangle 9">
            <a:extLst>
              <a:ext uri="{FF2B5EF4-FFF2-40B4-BE49-F238E27FC236}">
                <a16:creationId xmlns:a16="http://schemas.microsoft.com/office/drawing/2014/main" id="{80F5DC18-714F-DA11-2D92-7F980824E651}"/>
              </a:ext>
            </a:extLst>
          </p:cNvPr>
          <p:cNvSpPr/>
          <p:nvPr userDrawn="1">
            <p:custDataLst>
              <p:tags r:id="rId3"/>
            </p:custDataLst>
          </p:nvPr>
        </p:nvSpPr>
        <p:spPr>
          <a:xfrm>
            <a:off x="5737224" y="5632450"/>
            <a:ext cx="6215063" cy="735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marL="188913" lvl="1" indent="0"/>
            <a:endParaRPr lang="da-DK" dirty="0"/>
          </a:p>
        </p:txBody>
      </p:sp>
      <p:sp>
        <p:nvSpPr>
          <p:cNvPr id="4" name="Picture Placeholder 10">
            <a:extLst>
              <a:ext uri="{FF2B5EF4-FFF2-40B4-BE49-F238E27FC236}">
                <a16:creationId xmlns:a16="http://schemas.microsoft.com/office/drawing/2014/main" id="{B2F788C7-F3A7-9406-E09A-DCFAC2EB58AA}"/>
              </a:ext>
            </a:extLst>
          </p:cNvPr>
          <p:cNvSpPr>
            <a:spLocks noGrp="1"/>
          </p:cNvSpPr>
          <p:nvPr>
            <p:ph type="pic" sz="quarter" idx="14" hasCustomPrompt="1"/>
            <p:custDataLst>
              <p:tags r:id="rId4"/>
            </p:custDataLst>
          </p:nvPr>
        </p:nvSpPr>
        <p:spPr>
          <a:xfrm>
            <a:off x="7170738" y="244474"/>
            <a:ext cx="4781550" cy="4899025"/>
          </a:xfrm>
          <a:blipFill>
            <a:blip r:embed="rId7"/>
            <a:stretch>
              <a:fillRect/>
            </a:stretch>
          </a:blipFill>
        </p:spPr>
        <p:txBody>
          <a:bodyPr lIns="360000" tIns="144000" rIns="360000"/>
          <a:lstStyle>
            <a:lvl1pPr algn="ctr">
              <a:defRPr b="1">
                <a:solidFill>
                  <a:schemeClr val="bg1"/>
                </a:solidFill>
              </a:defRPr>
            </a:lvl1pPr>
          </a:lstStyle>
          <a:p>
            <a:r>
              <a:rPr lang="da-DK" dirty="0"/>
              <a:t>Markér billedrammen, hvis du vil vælge </a:t>
            </a:r>
          </a:p>
          <a:p>
            <a:r>
              <a:rPr lang="da-DK" dirty="0"/>
              <a:t>et andet billede fra </a:t>
            </a:r>
            <a:r>
              <a:rPr lang="da-DK" dirty="0" err="1"/>
              <a:t>Templafy</a:t>
            </a:r>
            <a:r>
              <a:rPr lang="da-DK" dirty="0"/>
              <a:t> i menuen til højre</a:t>
            </a:r>
          </a:p>
        </p:txBody>
      </p:sp>
      <p:sp>
        <p:nvSpPr>
          <p:cNvPr id="8" name="Text Placeholder 3">
            <a:extLst>
              <a:ext uri="{FF2B5EF4-FFF2-40B4-BE49-F238E27FC236}">
                <a16:creationId xmlns:a16="http://schemas.microsoft.com/office/drawing/2014/main" id="{7D00146E-D828-7E4A-6BBA-4FDDFB041618}"/>
              </a:ext>
            </a:extLst>
          </p:cNvPr>
          <p:cNvSpPr>
            <a:spLocks noGrp="1"/>
          </p:cNvSpPr>
          <p:nvPr>
            <p:ph type="body" sz="quarter" idx="15" hasCustomPrompt="1"/>
            <p:custDataLst>
              <p:tags r:id="rId5"/>
            </p:custDataLst>
          </p:nvPr>
        </p:nvSpPr>
        <p:spPr>
          <a:xfrm>
            <a:off x="5978523" y="5803105"/>
            <a:ext cx="5734052" cy="372768"/>
          </a:xfrm>
          <a:noFill/>
        </p:spPr>
        <p:txBody>
          <a:bodyPr tIns="468000" bIns="432000" anchor="ctr"/>
          <a:lstStyle>
            <a:lvl1pPr marL="0" indent="0" algn="l">
              <a:lnSpc>
                <a:spcPct val="100000"/>
              </a:lnSpc>
              <a:spcBef>
                <a:spcPts val="0"/>
              </a:spcBef>
              <a:buFont typeface="Arial" panose="020B0604020202020204" pitchFamily="34" charset="0"/>
              <a:buNone/>
              <a:defRPr sz="1800">
                <a:solidFill>
                  <a:schemeClr val="bg1"/>
                </a:solidFill>
              </a:defRPr>
            </a:lvl1pPr>
            <a:lvl2pPr marL="0" indent="0" algn="ctr">
              <a:lnSpc>
                <a:spcPts val="3800"/>
              </a:lnSpc>
              <a:spcBef>
                <a:spcPts val="1600"/>
              </a:spcBef>
              <a:buNone/>
              <a:defRPr sz="1800" b="1">
                <a:solidFill>
                  <a:schemeClr val="accent2"/>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da-DK" dirty="0"/>
              <a:t>Skriv kilde her</a:t>
            </a:r>
          </a:p>
        </p:txBody>
      </p:sp>
    </p:spTree>
    <p:extLst>
      <p:ext uri="{BB962C8B-B14F-4D97-AF65-F5344CB8AC3E}">
        <p14:creationId xmlns:p14="http://schemas.microsoft.com/office/powerpoint/2010/main" val="218758174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runding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60E48-9709-8C0A-0537-E087F247FEA2}"/>
              </a:ext>
            </a:extLst>
          </p:cNvPr>
          <p:cNvSpPr/>
          <p:nvPr userDrawn="1">
            <p:custDataLst>
              <p:tags r:id="rId1"/>
            </p:custDataLst>
          </p:nvPr>
        </p:nvSpPr>
        <p:spPr>
          <a:xfrm>
            <a:off x="238125" y="244475"/>
            <a:ext cx="11714163"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AB993C25-A831-D9C4-5005-66877D6E0142}"/>
              </a:ext>
            </a:extLst>
          </p:cNvPr>
          <p:cNvSpPr>
            <a:spLocks noGrp="1"/>
          </p:cNvSpPr>
          <p:nvPr>
            <p:ph type="dt" sz="half" idx="14"/>
          </p:nvPr>
        </p:nvSpPr>
        <p:spPr/>
        <p:txBody>
          <a:bodyPr/>
          <a:lstStyle/>
          <a:p>
            <a:fld id="{AC3639F7-921C-468D-A9C1-D50D6B617E0A}" type="datetime2">
              <a:rPr lang="da-DK" noProof="1" smtClean="0"/>
              <a:pPr/>
              <a:t>6. januar 2025</a:t>
            </a:fld>
            <a:endParaRPr lang="da-DK" noProof="1"/>
          </a:p>
        </p:txBody>
      </p:sp>
      <p:sp>
        <p:nvSpPr>
          <p:cNvPr id="8" name="Footer Placeholder 7">
            <a:extLst>
              <a:ext uri="{FF2B5EF4-FFF2-40B4-BE49-F238E27FC236}">
                <a16:creationId xmlns:a16="http://schemas.microsoft.com/office/drawing/2014/main" id="{07F7E949-768F-6BA4-D45F-B73B12F2C135}"/>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2E3F1F67-F55B-9B63-CDC5-7621242506CC}"/>
              </a:ext>
            </a:extLst>
          </p:cNvPr>
          <p:cNvSpPr>
            <a:spLocks noGrp="1"/>
          </p:cNvSpPr>
          <p:nvPr>
            <p:ph type="sldNum" sz="quarter" idx="16"/>
          </p:nvPr>
        </p:nvSpPr>
        <p:spPr/>
        <p:txBody>
          <a:bodyPr/>
          <a:lstStyle/>
          <a:p>
            <a:fld id="{E65AF48C-B1C0-4493-BDFC-EAEA1C2F1117}" type="slidenum">
              <a:rPr lang="da-DK" noProof="1" smtClean="0"/>
              <a:pPr/>
              <a:t>‹nr.›</a:t>
            </a:fld>
            <a:endParaRPr lang="da-DK" noProof="1"/>
          </a:p>
        </p:txBody>
      </p:sp>
      <p:sp>
        <p:nvSpPr>
          <p:cNvPr id="5" name="Picture Placeholder 4">
            <a:extLst>
              <a:ext uri="{FF2B5EF4-FFF2-40B4-BE49-F238E27FC236}">
                <a16:creationId xmlns:a16="http://schemas.microsoft.com/office/drawing/2014/main" id="{150BDAB0-3DDD-501C-3334-C1B095168A20}"/>
              </a:ext>
            </a:extLst>
          </p:cNvPr>
          <p:cNvSpPr>
            <a:spLocks noGrp="1"/>
          </p:cNvSpPr>
          <p:nvPr>
            <p:ph type="pic" sz="quarter" idx="11" hasCustomPrompt="1"/>
            <p:custDataLst>
              <p:tags r:id="rId2"/>
            </p:custDataLst>
          </p:nvPr>
        </p:nvSpPr>
        <p:spPr>
          <a:xfrm>
            <a:off x="4302125" y="1223963"/>
            <a:ext cx="7650163" cy="5143500"/>
          </a:xfrm>
          <a:custGeom>
            <a:avLst/>
            <a:gdLst>
              <a:gd name="connsiteX0" fmla="*/ 3586163 w 7650163"/>
              <a:gd name="connsiteY0" fmla="*/ 0 h 5143500"/>
              <a:gd name="connsiteX1" fmla="*/ 7650163 w 7650163"/>
              <a:gd name="connsiteY1" fmla="*/ 0 h 5143500"/>
              <a:gd name="connsiteX2" fmla="*/ 7650163 w 7650163"/>
              <a:gd name="connsiteY2" fmla="*/ 5143500 h 5143500"/>
              <a:gd name="connsiteX3" fmla="*/ 0 w 7650163"/>
              <a:gd name="connsiteY3" fmla="*/ 5143500 h 5143500"/>
              <a:gd name="connsiteX4" fmla="*/ 0 w 7650163"/>
              <a:gd name="connsiteY4" fmla="*/ 4164012 h 5143500"/>
              <a:gd name="connsiteX5" fmla="*/ 3586163 w 7650163"/>
              <a:gd name="connsiteY5" fmla="*/ 416401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0163" h="5143500">
                <a:moveTo>
                  <a:pt x="3586163" y="0"/>
                </a:moveTo>
                <a:lnTo>
                  <a:pt x="7650163" y="0"/>
                </a:lnTo>
                <a:lnTo>
                  <a:pt x="7650163" y="5143500"/>
                </a:lnTo>
                <a:lnTo>
                  <a:pt x="0" y="5143500"/>
                </a:lnTo>
                <a:lnTo>
                  <a:pt x="0" y="4164012"/>
                </a:lnTo>
                <a:lnTo>
                  <a:pt x="3586163" y="4164012"/>
                </a:lnTo>
                <a:close/>
              </a:path>
            </a:pathLst>
          </a:custGeom>
          <a:blipFill>
            <a:blip r:embed="rId7"/>
            <a:stretch>
              <a:fillRect/>
            </a:stretch>
          </a:blipFill>
        </p:spPr>
        <p:txBody>
          <a:bodyPr wrap="square" lIns="3780000" tIns="144000" rIns="360000">
            <a:noAutofit/>
          </a:bodyPr>
          <a:lstStyle>
            <a:lvl1pPr algn="ctr">
              <a:defRPr b="1">
                <a:solidFill>
                  <a:schemeClr val="bg1"/>
                </a:solidFill>
              </a:defRPr>
            </a:lvl1pPr>
          </a:lstStyle>
          <a:p>
            <a:r>
              <a:rPr lang="da-DK" dirty="0"/>
              <a:t>Markér billedrammen, hvis du vil vælge et andet billede fra </a:t>
            </a:r>
            <a:r>
              <a:rPr lang="da-DK" dirty="0" err="1"/>
              <a:t>Templafy</a:t>
            </a:r>
            <a:r>
              <a:rPr lang="da-DK" dirty="0"/>
              <a:t> i menuen til højre</a:t>
            </a:r>
          </a:p>
        </p:txBody>
      </p:sp>
      <p:sp>
        <p:nvSpPr>
          <p:cNvPr id="3" name="Rektangel 2">
            <a:extLst>
              <a:ext uri="{FF2B5EF4-FFF2-40B4-BE49-F238E27FC236}">
                <a16:creationId xmlns:a16="http://schemas.microsoft.com/office/drawing/2014/main" id="{5CEC25A0-4541-455A-8019-D7ED49936225}"/>
              </a:ext>
            </a:extLst>
          </p:cNvPr>
          <p:cNvSpPr/>
          <p:nvPr userDrawn="1">
            <p:custDataLst>
              <p:tags r:id="rId3"/>
            </p:custDataLst>
          </p:nvPr>
        </p:nvSpPr>
        <p:spPr>
          <a:xfrm>
            <a:off x="239710" y="244476"/>
            <a:ext cx="764857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le 2">
            <a:extLst>
              <a:ext uri="{FF2B5EF4-FFF2-40B4-BE49-F238E27FC236}">
                <a16:creationId xmlns:a16="http://schemas.microsoft.com/office/drawing/2014/main" id="{CA6FB3E3-EA75-4068-B50A-F474569302A7}"/>
              </a:ext>
            </a:extLst>
          </p:cNvPr>
          <p:cNvSpPr>
            <a:spLocks noGrp="1"/>
          </p:cNvSpPr>
          <p:nvPr>
            <p:ph type="title" hasCustomPrompt="1"/>
            <p:custDataLst>
              <p:tags r:id="rId4"/>
            </p:custDataLst>
          </p:nvPr>
        </p:nvSpPr>
        <p:spPr>
          <a:xfrm>
            <a:off x="477839" y="488950"/>
            <a:ext cx="7170735" cy="735013"/>
          </a:xfrm>
        </p:spPr>
        <p:txBody>
          <a:bodyPr/>
          <a:lstStyle>
            <a:lvl1pPr>
              <a:lnSpc>
                <a:spcPct val="100000"/>
              </a:lnSpc>
              <a:defRPr sz="2800">
                <a:solidFill>
                  <a:schemeClr val="bg1"/>
                </a:solidFill>
              </a:defRPr>
            </a:lvl1pPr>
          </a:lstStyle>
          <a:p>
            <a:r>
              <a:rPr lang="da-DK" dirty="0"/>
              <a:t>Klik for at skrive en titel</a:t>
            </a:r>
          </a:p>
        </p:txBody>
      </p:sp>
      <p:sp>
        <p:nvSpPr>
          <p:cNvPr id="14" name="Content Placeholder 4">
            <a:extLst>
              <a:ext uri="{FF2B5EF4-FFF2-40B4-BE49-F238E27FC236}">
                <a16:creationId xmlns:a16="http://schemas.microsoft.com/office/drawing/2014/main" id="{109B5D07-93F9-425F-B239-D05AB2BA4F9D}"/>
              </a:ext>
            </a:extLst>
          </p:cNvPr>
          <p:cNvSpPr>
            <a:spLocks noGrp="1"/>
          </p:cNvSpPr>
          <p:nvPr>
            <p:ph sz="quarter" idx="13" hasCustomPrompt="1"/>
            <p:custDataLst>
              <p:tags r:id="rId5"/>
            </p:custDataLst>
          </p:nvPr>
        </p:nvSpPr>
        <p:spPr>
          <a:xfrm>
            <a:off x="477837" y="1468438"/>
            <a:ext cx="7170737" cy="3429000"/>
          </a:xfrm>
        </p:spPr>
        <p:txBody>
          <a:bodyPr numCol="1" spcCol="360000"/>
          <a:lstStyle>
            <a:lvl1pPr marL="342900" indent="-342900">
              <a:buFont typeface="+mj-lt"/>
              <a:buAutoNum type="arabicPeriod"/>
              <a:defRPr sz="1600">
                <a:solidFill>
                  <a:schemeClr val="bg1"/>
                </a:solidFill>
              </a:defRPr>
            </a:lvl1pPr>
            <a:lvl2pPr marL="342900" indent="-342900">
              <a:buClr>
                <a:schemeClr val="bg1"/>
              </a:buClr>
              <a:buFont typeface="+mj-lt"/>
              <a:buAutoNum type="arabicPeriod"/>
              <a:defRPr sz="1600">
                <a:solidFill>
                  <a:schemeClr val="bg1"/>
                </a:solidFill>
              </a:defRPr>
            </a:lvl2pPr>
            <a:lvl3pPr marL="608012" indent="-342900">
              <a:buClr>
                <a:schemeClr val="bg1"/>
              </a:buClr>
              <a:buFont typeface="+mj-lt"/>
              <a:buAutoNum type="arabicPeriod"/>
              <a:defRPr sz="1600">
                <a:solidFill>
                  <a:schemeClr val="bg1"/>
                </a:solidFill>
              </a:defRPr>
            </a:lvl3pPr>
            <a:lvl4pPr marL="882650" indent="-342900">
              <a:buClr>
                <a:schemeClr val="bg1"/>
              </a:buClr>
              <a:buFont typeface="+mj-lt"/>
              <a:buAutoNum type="arabicPeriod"/>
              <a:defRPr sz="1600">
                <a:solidFill>
                  <a:schemeClr val="bg1"/>
                </a:solidFill>
              </a:defRPr>
            </a:lvl4pPr>
            <a:lvl5pPr marL="1147762" indent="-342900">
              <a:buClr>
                <a:schemeClr val="bg1"/>
              </a:buClr>
              <a:buFont typeface="+mj-lt"/>
              <a:buAutoNum type="arabicPeriod"/>
              <a:defRPr sz="1600">
                <a:solidFill>
                  <a:schemeClr val="bg1"/>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67041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runding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60E48-9709-8C0A-0537-E087F247FEA2}"/>
              </a:ext>
            </a:extLst>
          </p:cNvPr>
          <p:cNvSpPr/>
          <p:nvPr userDrawn="1">
            <p:custDataLst>
              <p:tags r:id="rId1"/>
            </p:custDataLst>
          </p:nvPr>
        </p:nvSpPr>
        <p:spPr>
          <a:xfrm>
            <a:off x="238125" y="244475"/>
            <a:ext cx="11714163"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Date Placeholder 6">
            <a:extLst>
              <a:ext uri="{FF2B5EF4-FFF2-40B4-BE49-F238E27FC236}">
                <a16:creationId xmlns:a16="http://schemas.microsoft.com/office/drawing/2014/main" id="{AB993C25-A831-D9C4-5005-66877D6E0142}"/>
              </a:ext>
            </a:extLst>
          </p:cNvPr>
          <p:cNvSpPr>
            <a:spLocks noGrp="1"/>
          </p:cNvSpPr>
          <p:nvPr>
            <p:ph type="dt" sz="half" idx="14"/>
          </p:nvPr>
        </p:nvSpPr>
        <p:spPr/>
        <p:txBody>
          <a:bodyPr/>
          <a:lstStyle/>
          <a:p>
            <a:fld id="{AC3639F7-921C-468D-A9C1-D50D6B617E0A}" type="datetime2">
              <a:rPr lang="da-DK" noProof="1" smtClean="0"/>
              <a:pPr/>
              <a:t>6. januar 2025</a:t>
            </a:fld>
            <a:endParaRPr lang="da-DK" noProof="1"/>
          </a:p>
        </p:txBody>
      </p:sp>
      <p:sp>
        <p:nvSpPr>
          <p:cNvPr id="8" name="Footer Placeholder 7">
            <a:extLst>
              <a:ext uri="{FF2B5EF4-FFF2-40B4-BE49-F238E27FC236}">
                <a16:creationId xmlns:a16="http://schemas.microsoft.com/office/drawing/2014/main" id="{07F7E949-768F-6BA4-D45F-B73B12F2C135}"/>
              </a:ext>
            </a:extLst>
          </p:cNvPr>
          <p:cNvSpPr>
            <a:spLocks noGrp="1"/>
          </p:cNvSpPr>
          <p:nvPr>
            <p:ph type="ftr" sz="quarter" idx="15"/>
          </p:nvPr>
        </p:nvSpPr>
        <p:spPr/>
        <p:txBody>
          <a:bodyPr/>
          <a:lstStyle/>
          <a:p>
            <a:endParaRPr lang="da-DK" dirty="0"/>
          </a:p>
        </p:txBody>
      </p:sp>
      <p:sp>
        <p:nvSpPr>
          <p:cNvPr id="9" name="Slide Number Placeholder 8">
            <a:extLst>
              <a:ext uri="{FF2B5EF4-FFF2-40B4-BE49-F238E27FC236}">
                <a16:creationId xmlns:a16="http://schemas.microsoft.com/office/drawing/2014/main" id="{2E3F1F67-F55B-9B63-CDC5-7621242506CC}"/>
              </a:ext>
            </a:extLst>
          </p:cNvPr>
          <p:cNvSpPr>
            <a:spLocks noGrp="1"/>
          </p:cNvSpPr>
          <p:nvPr>
            <p:ph type="sldNum" sz="quarter" idx="16"/>
          </p:nvPr>
        </p:nvSpPr>
        <p:spPr/>
        <p:txBody>
          <a:bodyPr/>
          <a:lstStyle/>
          <a:p>
            <a:fld id="{E65AF48C-B1C0-4493-BDFC-EAEA1C2F1117}" type="slidenum">
              <a:rPr lang="da-DK" noProof="1" smtClean="0"/>
              <a:pPr/>
              <a:t>‹nr.›</a:t>
            </a:fld>
            <a:endParaRPr lang="da-DK" noProof="1"/>
          </a:p>
        </p:txBody>
      </p:sp>
      <p:sp>
        <p:nvSpPr>
          <p:cNvPr id="5" name="Picture Placeholder 4">
            <a:extLst>
              <a:ext uri="{FF2B5EF4-FFF2-40B4-BE49-F238E27FC236}">
                <a16:creationId xmlns:a16="http://schemas.microsoft.com/office/drawing/2014/main" id="{150BDAB0-3DDD-501C-3334-C1B095168A20}"/>
              </a:ext>
            </a:extLst>
          </p:cNvPr>
          <p:cNvSpPr>
            <a:spLocks noGrp="1"/>
          </p:cNvSpPr>
          <p:nvPr>
            <p:ph type="pic" sz="quarter" idx="11" hasCustomPrompt="1"/>
            <p:custDataLst>
              <p:tags r:id="rId2"/>
            </p:custDataLst>
          </p:nvPr>
        </p:nvSpPr>
        <p:spPr>
          <a:xfrm>
            <a:off x="4302125" y="1223963"/>
            <a:ext cx="7650163" cy="5143500"/>
          </a:xfrm>
          <a:custGeom>
            <a:avLst/>
            <a:gdLst>
              <a:gd name="connsiteX0" fmla="*/ 3586163 w 7650163"/>
              <a:gd name="connsiteY0" fmla="*/ 0 h 5143500"/>
              <a:gd name="connsiteX1" fmla="*/ 7650163 w 7650163"/>
              <a:gd name="connsiteY1" fmla="*/ 0 h 5143500"/>
              <a:gd name="connsiteX2" fmla="*/ 7650163 w 7650163"/>
              <a:gd name="connsiteY2" fmla="*/ 5143500 h 5143500"/>
              <a:gd name="connsiteX3" fmla="*/ 0 w 7650163"/>
              <a:gd name="connsiteY3" fmla="*/ 5143500 h 5143500"/>
              <a:gd name="connsiteX4" fmla="*/ 0 w 7650163"/>
              <a:gd name="connsiteY4" fmla="*/ 4164012 h 5143500"/>
              <a:gd name="connsiteX5" fmla="*/ 3586163 w 7650163"/>
              <a:gd name="connsiteY5" fmla="*/ 416401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0163" h="5143500">
                <a:moveTo>
                  <a:pt x="3586163" y="0"/>
                </a:moveTo>
                <a:lnTo>
                  <a:pt x="7650163" y="0"/>
                </a:lnTo>
                <a:lnTo>
                  <a:pt x="7650163" y="5143500"/>
                </a:lnTo>
                <a:lnTo>
                  <a:pt x="0" y="5143500"/>
                </a:lnTo>
                <a:lnTo>
                  <a:pt x="0" y="4164012"/>
                </a:lnTo>
                <a:lnTo>
                  <a:pt x="3586163" y="4164012"/>
                </a:lnTo>
                <a:close/>
              </a:path>
            </a:pathLst>
          </a:custGeom>
          <a:blipFill>
            <a:blip r:embed="rId7"/>
            <a:stretch>
              <a:fillRect/>
            </a:stretch>
          </a:blipFill>
        </p:spPr>
        <p:txBody>
          <a:bodyPr wrap="square" lIns="3780000" tIns="144000" rIns="360000">
            <a:noAutofit/>
          </a:bodyPr>
          <a:lstStyle>
            <a:lvl1pPr algn="ctr">
              <a:defRPr b="1">
                <a:solidFill>
                  <a:schemeClr val="bg1"/>
                </a:solidFill>
              </a:defRPr>
            </a:lvl1pPr>
          </a:lstStyle>
          <a:p>
            <a:r>
              <a:rPr lang="da-DK" dirty="0"/>
              <a:t>Markér billedrammen, hvis du vil vælge et andet billede fra </a:t>
            </a:r>
            <a:r>
              <a:rPr lang="da-DK" dirty="0" err="1"/>
              <a:t>Templafy</a:t>
            </a:r>
            <a:r>
              <a:rPr lang="da-DK" dirty="0"/>
              <a:t> i menuen til højre</a:t>
            </a:r>
          </a:p>
        </p:txBody>
      </p:sp>
      <p:sp>
        <p:nvSpPr>
          <p:cNvPr id="3" name="Rektangel 2">
            <a:extLst>
              <a:ext uri="{FF2B5EF4-FFF2-40B4-BE49-F238E27FC236}">
                <a16:creationId xmlns:a16="http://schemas.microsoft.com/office/drawing/2014/main" id="{5CEC25A0-4541-455A-8019-D7ED49936225}"/>
              </a:ext>
            </a:extLst>
          </p:cNvPr>
          <p:cNvSpPr/>
          <p:nvPr userDrawn="1">
            <p:custDataLst>
              <p:tags r:id="rId3"/>
            </p:custDataLst>
          </p:nvPr>
        </p:nvSpPr>
        <p:spPr>
          <a:xfrm>
            <a:off x="239710" y="244476"/>
            <a:ext cx="7648577" cy="5143500"/>
          </a:xfrm>
          <a:prstGeom prst="rect">
            <a:avLst/>
          </a:prstGeom>
          <a:solidFill>
            <a:srgbClr val="066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le 2">
            <a:extLst>
              <a:ext uri="{FF2B5EF4-FFF2-40B4-BE49-F238E27FC236}">
                <a16:creationId xmlns:a16="http://schemas.microsoft.com/office/drawing/2014/main" id="{CA6FB3E3-EA75-4068-B50A-F474569302A7}"/>
              </a:ext>
            </a:extLst>
          </p:cNvPr>
          <p:cNvSpPr>
            <a:spLocks noGrp="1"/>
          </p:cNvSpPr>
          <p:nvPr>
            <p:ph type="title" hasCustomPrompt="1"/>
            <p:custDataLst>
              <p:tags r:id="rId4"/>
            </p:custDataLst>
          </p:nvPr>
        </p:nvSpPr>
        <p:spPr>
          <a:xfrm>
            <a:off x="477839" y="488950"/>
            <a:ext cx="7170735" cy="735013"/>
          </a:xfrm>
        </p:spPr>
        <p:txBody>
          <a:bodyPr/>
          <a:lstStyle>
            <a:lvl1pPr>
              <a:lnSpc>
                <a:spcPct val="100000"/>
              </a:lnSpc>
              <a:defRPr sz="2800">
                <a:solidFill>
                  <a:schemeClr val="bg1"/>
                </a:solidFill>
              </a:defRPr>
            </a:lvl1pPr>
          </a:lstStyle>
          <a:p>
            <a:r>
              <a:rPr lang="da-DK" dirty="0"/>
              <a:t>Klik for at skrive en titel</a:t>
            </a:r>
          </a:p>
        </p:txBody>
      </p:sp>
      <p:sp>
        <p:nvSpPr>
          <p:cNvPr id="14" name="Content Placeholder 4">
            <a:extLst>
              <a:ext uri="{FF2B5EF4-FFF2-40B4-BE49-F238E27FC236}">
                <a16:creationId xmlns:a16="http://schemas.microsoft.com/office/drawing/2014/main" id="{109B5D07-93F9-425F-B239-D05AB2BA4F9D}"/>
              </a:ext>
            </a:extLst>
          </p:cNvPr>
          <p:cNvSpPr>
            <a:spLocks noGrp="1"/>
          </p:cNvSpPr>
          <p:nvPr>
            <p:ph sz="quarter" idx="13" hasCustomPrompt="1"/>
            <p:custDataLst>
              <p:tags r:id="rId5"/>
            </p:custDataLst>
          </p:nvPr>
        </p:nvSpPr>
        <p:spPr>
          <a:xfrm>
            <a:off x="477837" y="1468438"/>
            <a:ext cx="7170737" cy="3429000"/>
          </a:xfrm>
        </p:spPr>
        <p:txBody>
          <a:bodyPr numCol="1" spcCol="360000"/>
          <a:lstStyle>
            <a:lvl1pPr marL="342900" indent="-342900">
              <a:buFont typeface="+mj-lt"/>
              <a:buAutoNum type="arabicPeriod"/>
              <a:defRPr sz="1600">
                <a:solidFill>
                  <a:schemeClr val="bg1"/>
                </a:solidFill>
              </a:defRPr>
            </a:lvl1pPr>
            <a:lvl2pPr marL="342900" indent="-342900">
              <a:buClr>
                <a:schemeClr val="bg1"/>
              </a:buClr>
              <a:buFont typeface="+mj-lt"/>
              <a:buAutoNum type="arabicPeriod"/>
              <a:defRPr sz="1600">
                <a:solidFill>
                  <a:schemeClr val="bg1"/>
                </a:solidFill>
              </a:defRPr>
            </a:lvl2pPr>
            <a:lvl3pPr marL="608012" indent="-342900">
              <a:buClr>
                <a:schemeClr val="bg1"/>
              </a:buClr>
              <a:buFont typeface="+mj-lt"/>
              <a:buAutoNum type="arabicPeriod"/>
              <a:defRPr sz="1600">
                <a:solidFill>
                  <a:schemeClr val="bg1"/>
                </a:solidFill>
              </a:defRPr>
            </a:lvl3pPr>
            <a:lvl4pPr marL="882650" indent="-342900">
              <a:buClr>
                <a:schemeClr val="bg1"/>
              </a:buClr>
              <a:buFont typeface="+mj-lt"/>
              <a:buAutoNum type="arabicPeriod"/>
              <a:defRPr sz="1600">
                <a:solidFill>
                  <a:schemeClr val="bg1"/>
                </a:solidFill>
              </a:defRPr>
            </a:lvl4pPr>
            <a:lvl5pPr marL="1147762" indent="-342900">
              <a:buClr>
                <a:schemeClr val="bg1"/>
              </a:buClr>
              <a:buFont typeface="+mj-lt"/>
              <a:buAutoNum type="arabicPeriod"/>
              <a:defRPr sz="1600">
                <a:solidFill>
                  <a:schemeClr val="bg1"/>
                </a:solidFill>
              </a:defRPr>
            </a:lvl5pPr>
          </a:lstStyle>
          <a:p>
            <a:pPr lvl="0"/>
            <a:r>
              <a:rPr lang="da-DK" dirty="0"/>
              <a:t>Klik for at skrive en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87986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use, kapitel 1">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2E83580B-E96E-413F-9A92-4D431E691F7B}"/>
              </a:ext>
            </a:extLst>
          </p:cNvPr>
          <p:cNvSpPr/>
          <p:nvPr userDrawn="1">
            <p:custDataLst>
              <p:tags r:id="rId1"/>
            </p:custDataLst>
          </p:nvPr>
        </p:nvSpPr>
        <p:spPr>
          <a:xfrm>
            <a:off x="281168" y="246062"/>
            <a:ext cx="11671120" cy="5403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le 1">
            <a:extLst>
              <a:ext uri="{FF2B5EF4-FFF2-40B4-BE49-F238E27FC236}">
                <a16:creationId xmlns:a16="http://schemas.microsoft.com/office/drawing/2014/main" id="{D2EB70FF-3DAA-4309-8006-2BE0D279D0B2}"/>
              </a:ext>
            </a:extLst>
          </p:cNvPr>
          <p:cNvSpPr>
            <a:spLocks noGrp="1"/>
          </p:cNvSpPr>
          <p:nvPr>
            <p:ph type="ctrTitle" hasCustomPrompt="1"/>
            <p:custDataLst>
              <p:tags r:id="rId2"/>
            </p:custDataLst>
          </p:nvPr>
        </p:nvSpPr>
        <p:spPr>
          <a:xfrm>
            <a:off x="955675" y="488950"/>
            <a:ext cx="10279063" cy="2457599"/>
          </a:xfrm>
          <a:noFill/>
        </p:spPr>
        <p:txBody>
          <a:bodyPr wrap="square" lIns="198000" tIns="126000" rIns="198000" bIns="126000" anchor="b">
            <a:noAutofit/>
          </a:bodyPr>
          <a:lstStyle>
            <a:lvl1pPr algn="ctr">
              <a:lnSpc>
                <a:spcPts val="5700"/>
              </a:lnSpc>
              <a:defRPr sz="6000" b="1">
                <a:ln>
                  <a:noFill/>
                </a:ln>
                <a:solidFill>
                  <a:schemeClr val="accent2"/>
                </a:solidFill>
              </a:defRPr>
            </a:lvl1pPr>
          </a:lstStyle>
          <a:p>
            <a:r>
              <a:rPr lang="da-DK" noProof="1"/>
              <a:t>Klik for at skrive en titel</a:t>
            </a:r>
          </a:p>
        </p:txBody>
      </p:sp>
      <p:sp>
        <p:nvSpPr>
          <p:cNvPr id="7" name="Text Placeholder 7">
            <a:extLst>
              <a:ext uri="{FF2B5EF4-FFF2-40B4-BE49-F238E27FC236}">
                <a16:creationId xmlns:a16="http://schemas.microsoft.com/office/drawing/2014/main" id="{17417BD7-E374-4326-8EC4-5F3373BD672C}"/>
              </a:ext>
            </a:extLst>
          </p:cNvPr>
          <p:cNvSpPr>
            <a:spLocks noGrp="1"/>
          </p:cNvSpPr>
          <p:nvPr>
            <p:ph type="body" sz="quarter" idx="10" hasCustomPrompt="1"/>
            <p:custDataLst>
              <p:tags r:id="rId3"/>
            </p:custDataLst>
          </p:nvPr>
        </p:nvSpPr>
        <p:spPr>
          <a:xfrm>
            <a:off x="955675" y="2996952"/>
            <a:ext cx="10279064" cy="756330"/>
          </a:xfrm>
          <a:noFill/>
        </p:spPr>
        <p:txBody>
          <a:bodyPr vert="horz" wrap="square" lIns="223200" tIns="90000" rIns="180000" bIns="162000" rtlCol="0" anchor="t">
            <a:spAutoFit/>
          </a:bodyPr>
          <a:lstStyle>
            <a:lvl1pPr algn="ctr">
              <a:defRPr lang="en-US" sz="2800" dirty="0" smtClean="0">
                <a:solidFill>
                  <a:schemeClr val="accent2"/>
                </a:solidFill>
              </a:defRPr>
            </a:lvl1pPr>
          </a:lstStyle>
          <a:p>
            <a:pPr lvl="0"/>
            <a:r>
              <a:rPr lang="da-DK" dirty="0"/>
              <a:t>Klik for at skrive en tekst</a:t>
            </a:r>
          </a:p>
        </p:txBody>
      </p:sp>
      <p:pic>
        <p:nvPicPr>
          <p:cNvPr id="8" name="Grafik 7">
            <a:extLst>
              <a:ext uri="{FF2B5EF4-FFF2-40B4-BE49-F238E27FC236}">
                <a16:creationId xmlns:a16="http://schemas.microsoft.com/office/drawing/2014/main" id="{20EDC6D6-D287-49A4-8AC3-1A98E02E5559}"/>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24688" y="6027590"/>
            <a:ext cx="2127600" cy="476582"/>
          </a:xfrm>
          <a:prstGeom prst="rect">
            <a:avLst/>
          </a:prstGeom>
        </p:spPr>
      </p:pic>
    </p:spTree>
    <p:extLst>
      <p:ext uri="{BB962C8B-B14F-4D97-AF65-F5344CB8AC3E}">
        <p14:creationId xmlns:p14="http://schemas.microsoft.com/office/powerpoint/2010/main" val="24605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2">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A48A1E8F-43DB-E90F-7EEF-47D815040F09}"/>
              </a:ext>
            </a:extLst>
          </p:cNvPr>
          <p:cNvSpPr/>
          <p:nvPr userDrawn="1">
            <p:custDataLst>
              <p:tags r:id="rId1"/>
            </p:custDataLst>
          </p:nvPr>
        </p:nvSpPr>
        <p:spPr>
          <a:xfrm>
            <a:off x="238918" y="244476"/>
            <a:ext cx="7650163" cy="4652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Grafik 7">
            <a:extLst>
              <a:ext uri="{FF2B5EF4-FFF2-40B4-BE49-F238E27FC236}">
                <a16:creationId xmlns:a16="http://schemas.microsoft.com/office/drawing/2014/main" id="{7E1E448D-E85F-5DF0-A835-FF1A0651393A}"/>
              </a:ext>
            </a:extLst>
          </p:cNvPr>
          <p:cNvPicPr>
            <a:picLocks noChangeAspect="1"/>
          </p:cNvPicPr>
          <p:nvPr userDrawn="1">
            <p:custDataLst>
              <p:tags r:id="rId2"/>
            </p:custDataLst>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83675" y="5790283"/>
            <a:ext cx="2878091" cy="644692"/>
          </a:xfrm>
          <a:prstGeom prst="rect">
            <a:avLst/>
          </a:prstGeom>
        </p:spPr>
      </p:pic>
      <p:sp>
        <p:nvSpPr>
          <p:cNvPr id="5" name="Picture Placeholder 4">
            <a:extLst>
              <a:ext uri="{FF2B5EF4-FFF2-40B4-BE49-F238E27FC236}">
                <a16:creationId xmlns:a16="http://schemas.microsoft.com/office/drawing/2014/main" id="{045AE4F9-D214-D263-91A5-50D7DA6D5F0E}"/>
              </a:ext>
            </a:extLst>
          </p:cNvPr>
          <p:cNvSpPr>
            <a:spLocks noGrp="1"/>
          </p:cNvSpPr>
          <p:nvPr>
            <p:ph type="pic" sz="quarter" idx="10" hasCustomPrompt="1"/>
            <p:custDataLst>
              <p:tags r:id="rId3"/>
            </p:custDataLst>
          </p:nvPr>
        </p:nvSpPr>
        <p:spPr>
          <a:xfrm>
            <a:off x="4302125" y="244476"/>
            <a:ext cx="7629525" cy="4652962"/>
          </a:xfrm>
          <a:blipFill>
            <a:blip r:embed="rId9"/>
            <a:stretch>
              <a:fillRect/>
            </a:stretch>
          </a:blipFill>
          <a:ln>
            <a:noFill/>
          </a:ln>
        </p:spPr>
        <p:txBody>
          <a:bodyPr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2" name="Title 1">
            <a:extLst>
              <a:ext uri="{FF2B5EF4-FFF2-40B4-BE49-F238E27FC236}">
                <a16:creationId xmlns:a16="http://schemas.microsoft.com/office/drawing/2014/main" id="{E6BB3DD4-38B6-414F-844B-D4F191C27DAD}"/>
              </a:ext>
            </a:extLst>
          </p:cNvPr>
          <p:cNvSpPr>
            <a:spLocks noGrp="1"/>
          </p:cNvSpPr>
          <p:nvPr>
            <p:ph type="ctrTitle" hasCustomPrompt="1"/>
            <p:custDataLst>
              <p:tags r:id="rId4"/>
            </p:custDataLst>
          </p:nvPr>
        </p:nvSpPr>
        <p:spPr>
          <a:xfrm>
            <a:off x="238918" y="2447291"/>
            <a:ext cx="6694486" cy="1958976"/>
          </a:xfrm>
          <a:solidFill>
            <a:schemeClr val="accent2"/>
          </a:solidFill>
        </p:spPr>
        <p:txBody>
          <a:bodyPr lIns="468000" rIns="468000" bIns="108000" anchor="b"/>
          <a:lstStyle>
            <a:lvl1pPr algn="l">
              <a:lnSpc>
                <a:spcPts val="4000"/>
              </a:lnSpc>
              <a:defRPr sz="4000">
                <a:solidFill>
                  <a:schemeClr val="accent1"/>
                </a:solidFill>
              </a:defRPr>
            </a:lvl1pPr>
          </a:lstStyle>
          <a:p>
            <a:r>
              <a:rPr lang="da-DK" noProof="1"/>
              <a:t>Klik for at skrive en titel</a:t>
            </a:r>
            <a:endParaRPr lang="da-DK" dirty="0"/>
          </a:p>
        </p:txBody>
      </p:sp>
      <p:sp>
        <p:nvSpPr>
          <p:cNvPr id="3" name="Subtitle 2">
            <a:extLst>
              <a:ext uri="{FF2B5EF4-FFF2-40B4-BE49-F238E27FC236}">
                <a16:creationId xmlns:a16="http://schemas.microsoft.com/office/drawing/2014/main" id="{0068B9FD-03E9-C70D-3ED0-4B1647E74469}"/>
              </a:ext>
            </a:extLst>
          </p:cNvPr>
          <p:cNvSpPr>
            <a:spLocks noGrp="1"/>
          </p:cNvSpPr>
          <p:nvPr>
            <p:ph type="subTitle" idx="1" hasCustomPrompt="1"/>
            <p:custDataLst>
              <p:tags r:id="rId5"/>
            </p:custDataLst>
          </p:nvPr>
        </p:nvSpPr>
        <p:spPr>
          <a:xfrm>
            <a:off x="238918" y="4406266"/>
            <a:ext cx="6694489" cy="981075"/>
          </a:xfrm>
          <a:solidFill>
            <a:schemeClr val="accent2"/>
          </a:solidFill>
        </p:spPr>
        <p:txBody>
          <a:bodyPr lIns="468000" tIns="180000" rIns="468000"/>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a-DK" dirty="0"/>
              <a:t>Klik for at skrive en tekst</a:t>
            </a:r>
          </a:p>
        </p:txBody>
      </p:sp>
    </p:spTree>
    <p:extLst>
      <p:ext uri="{BB962C8B-B14F-4D97-AF65-F5344CB8AC3E}">
        <p14:creationId xmlns:p14="http://schemas.microsoft.com/office/powerpoint/2010/main" val="26950699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ause, kapitel 2">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2E83580B-E96E-413F-9A92-4D431E691F7B}"/>
              </a:ext>
            </a:extLst>
          </p:cNvPr>
          <p:cNvSpPr/>
          <p:nvPr userDrawn="1">
            <p:custDataLst>
              <p:tags r:id="rId1"/>
            </p:custDataLst>
          </p:nvPr>
        </p:nvSpPr>
        <p:spPr>
          <a:xfrm>
            <a:off x="281168" y="246062"/>
            <a:ext cx="11671120" cy="5403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itle 1">
            <a:extLst>
              <a:ext uri="{FF2B5EF4-FFF2-40B4-BE49-F238E27FC236}">
                <a16:creationId xmlns:a16="http://schemas.microsoft.com/office/drawing/2014/main" id="{D2EB70FF-3DAA-4309-8006-2BE0D279D0B2}"/>
              </a:ext>
            </a:extLst>
          </p:cNvPr>
          <p:cNvSpPr>
            <a:spLocks noGrp="1"/>
          </p:cNvSpPr>
          <p:nvPr>
            <p:ph type="ctrTitle" hasCustomPrompt="1"/>
            <p:custDataLst>
              <p:tags r:id="rId2"/>
            </p:custDataLst>
          </p:nvPr>
        </p:nvSpPr>
        <p:spPr>
          <a:xfrm>
            <a:off x="955675" y="488950"/>
            <a:ext cx="10279063" cy="2457599"/>
          </a:xfrm>
          <a:noFill/>
        </p:spPr>
        <p:txBody>
          <a:bodyPr wrap="square" lIns="198000" tIns="126000" rIns="198000" bIns="126000" anchor="b">
            <a:noAutofit/>
          </a:bodyPr>
          <a:lstStyle>
            <a:lvl1pPr algn="ctr">
              <a:lnSpc>
                <a:spcPts val="5700"/>
              </a:lnSpc>
              <a:defRPr sz="6000" b="1">
                <a:ln>
                  <a:noFill/>
                </a:ln>
                <a:solidFill>
                  <a:schemeClr val="accent1"/>
                </a:solidFill>
              </a:defRPr>
            </a:lvl1pPr>
          </a:lstStyle>
          <a:p>
            <a:r>
              <a:rPr lang="da-DK" noProof="1"/>
              <a:t>Klik for at skrive en titel</a:t>
            </a:r>
          </a:p>
        </p:txBody>
      </p:sp>
      <p:sp>
        <p:nvSpPr>
          <p:cNvPr id="7" name="Text Placeholder 7">
            <a:extLst>
              <a:ext uri="{FF2B5EF4-FFF2-40B4-BE49-F238E27FC236}">
                <a16:creationId xmlns:a16="http://schemas.microsoft.com/office/drawing/2014/main" id="{17417BD7-E374-4326-8EC4-5F3373BD672C}"/>
              </a:ext>
            </a:extLst>
          </p:cNvPr>
          <p:cNvSpPr>
            <a:spLocks noGrp="1"/>
          </p:cNvSpPr>
          <p:nvPr>
            <p:ph type="body" sz="quarter" idx="10" hasCustomPrompt="1"/>
            <p:custDataLst>
              <p:tags r:id="rId3"/>
            </p:custDataLst>
          </p:nvPr>
        </p:nvSpPr>
        <p:spPr>
          <a:xfrm>
            <a:off x="955675" y="2996952"/>
            <a:ext cx="10279064" cy="756330"/>
          </a:xfrm>
          <a:noFill/>
        </p:spPr>
        <p:txBody>
          <a:bodyPr vert="horz" wrap="square" lIns="223200" tIns="90000" rIns="180000" bIns="162000" rtlCol="0" anchor="t">
            <a:spAutoFit/>
          </a:bodyPr>
          <a:lstStyle>
            <a:lvl1pPr algn="ctr">
              <a:defRPr lang="en-US" sz="2800" dirty="0" smtClean="0">
                <a:solidFill>
                  <a:schemeClr val="accent1"/>
                </a:solidFill>
              </a:defRPr>
            </a:lvl1pPr>
          </a:lstStyle>
          <a:p>
            <a:pPr lvl="0"/>
            <a:r>
              <a:rPr lang="da-DK" dirty="0"/>
              <a:t>Klik for at skrive en tekst</a:t>
            </a:r>
          </a:p>
        </p:txBody>
      </p:sp>
      <p:pic>
        <p:nvPicPr>
          <p:cNvPr id="8" name="Grafik 7">
            <a:extLst>
              <a:ext uri="{FF2B5EF4-FFF2-40B4-BE49-F238E27FC236}">
                <a16:creationId xmlns:a16="http://schemas.microsoft.com/office/drawing/2014/main" id="{4B179568-4AD3-4154-9C74-5235AAC683F0}"/>
              </a:ext>
            </a:extLst>
          </p:cNvPr>
          <p:cNvPicPr>
            <a:picLocks noChangeAspect="1"/>
          </p:cNvPicPr>
          <p:nvPr userDrawn="1">
            <p:custDataLst>
              <p:tags r:id="rId4"/>
            </p:custDataLst>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824688" y="6027590"/>
            <a:ext cx="2127600" cy="476582"/>
          </a:xfrm>
          <a:prstGeom prst="rect">
            <a:avLst/>
          </a:prstGeom>
        </p:spPr>
      </p:pic>
    </p:spTree>
    <p:extLst>
      <p:ext uri="{BB962C8B-B14F-4D97-AF65-F5344CB8AC3E}">
        <p14:creationId xmlns:p14="http://schemas.microsoft.com/office/powerpoint/2010/main" val="1186074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 ikke masterslides der ligger efter dett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1696-C963-4C27-81BB-FA15C467B0FD}"/>
              </a:ext>
            </a:extLst>
          </p:cNvPr>
          <p:cNvSpPr txBox="1"/>
          <p:nvPr userDrawn="1">
            <p:custDataLst>
              <p:tags r:id="rId1"/>
            </p:custDataLst>
          </p:nvPr>
        </p:nvSpPr>
        <p:spPr>
          <a:xfrm>
            <a:off x="1764452" y="1443799"/>
            <a:ext cx="8945548" cy="3077766"/>
          </a:xfrm>
          <a:prstGeom prst="rect">
            <a:avLst/>
          </a:prstGeom>
          <a:ln w="12700">
            <a:miter lim="400000"/>
          </a:ln>
        </p:spPr>
        <p:txBody>
          <a:bodyPr wrap="square" lIns="0" tIns="0" rIns="0" bIns="0" rtlCol="0">
            <a:spAutoFit/>
          </a:bodyPr>
          <a:lstStyle/>
          <a:p>
            <a:pPr algn="l"/>
            <a:r>
              <a:rPr lang="da-DK" sz="6000" b="1" dirty="0">
                <a:solidFill>
                  <a:schemeClr val="accent1"/>
                </a:solidFill>
              </a:rPr>
              <a:t>Brug ikke masterlayouts der ligger efter dette.</a:t>
            </a:r>
          </a:p>
          <a:p>
            <a:pPr algn="l"/>
            <a:endParaRPr lang="da-DK" sz="1100" b="1" dirty="0">
              <a:solidFill>
                <a:schemeClr val="tx1"/>
              </a:solidFill>
            </a:endParaRPr>
          </a:p>
          <a:p>
            <a:pPr algn="l">
              <a:spcBef>
                <a:spcPts val="1800"/>
              </a:spcBef>
            </a:pPr>
            <a:r>
              <a:rPr lang="da-DK" sz="1800" dirty="0">
                <a:solidFill>
                  <a:schemeClr val="tx1"/>
                </a:solidFill>
              </a:rPr>
              <a:t>De er kommet med fra den præsentation, du har kopieret slides fra. </a:t>
            </a:r>
            <a:br>
              <a:rPr lang="da-DK" sz="1800" dirty="0">
                <a:solidFill>
                  <a:schemeClr val="tx1"/>
                </a:solidFill>
              </a:rPr>
            </a:br>
            <a:r>
              <a:rPr lang="da-DK" sz="1800" dirty="0">
                <a:solidFill>
                  <a:schemeClr val="tx1"/>
                </a:solidFill>
              </a:rPr>
              <a:t>De skal ikke bruges. For at undgå dette; sørg for at </a:t>
            </a:r>
            <a:r>
              <a:rPr lang="da-DK" sz="1800" dirty="0">
                <a:solidFill>
                  <a:schemeClr val="accent1"/>
                </a:solidFill>
              </a:rPr>
              <a:t>genvælge tilsvarende layouts fra et af dem, der ligger før dette. </a:t>
            </a:r>
            <a:r>
              <a:rPr lang="da-DK" sz="1800" dirty="0">
                <a:solidFill>
                  <a:schemeClr val="tx1"/>
                </a:solidFill>
              </a:rPr>
              <a:t>Husk herefter at vælge </a:t>
            </a:r>
            <a:r>
              <a:rPr lang="da-DK" sz="1800" dirty="0">
                <a:solidFill>
                  <a:schemeClr val="accent1"/>
                </a:solidFill>
              </a:rPr>
              <a:t>”Nulstil slide” i menuen Hjem.</a:t>
            </a:r>
          </a:p>
        </p:txBody>
      </p:sp>
    </p:spTree>
    <p:extLst>
      <p:ext uri="{BB962C8B-B14F-4D97-AF65-F5344CB8AC3E}">
        <p14:creationId xmlns:p14="http://schemas.microsoft.com/office/powerpoint/2010/main" val="350205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3">
    <p:spTree>
      <p:nvGrpSpPr>
        <p:cNvPr id="1" name=""/>
        <p:cNvGrpSpPr/>
        <p:nvPr/>
      </p:nvGrpSpPr>
      <p:grpSpPr>
        <a:xfrm>
          <a:off x="0" y="0"/>
          <a:ext cx="0" cy="0"/>
          <a:chOff x="0" y="0"/>
          <a:chExt cx="0" cy="0"/>
        </a:xfrm>
      </p:grpSpPr>
      <p:sp>
        <p:nvSpPr>
          <p:cNvPr id="7" name="Rektangel 9">
            <a:extLst>
              <a:ext uri="{FF2B5EF4-FFF2-40B4-BE49-F238E27FC236}">
                <a16:creationId xmlns:a16="http://schemas.microsoft.com/office/drawing/2014/main" id="{A48A1E8F-43DB-E90F-7EEF-47D815040F09}"/>
              </a:ext>
            </a:extLst>
          </p:cNvPr>
          <p:cNvSpPr/>
          <p:nvPr userDrawn="1">
            <p:custDataLst>
              <p:tags r:id="rId1"/>
            </p:custDataLst>
          </p:nvPr>
        </p:nvSpPr>
        <p:spPr>
          <a:xfrm>
            <a:off x="238125" y="244475"/>
            <a:ext cx="7650163" cy="454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Grafik 7">
            <a:extLst>
              <a:ext uri="{FF2B5EF4-FFF2-40B4-BE49-F238E27FC236}">
                <a16:creationId xmlns:a16="http://schemas.microsoft.com/office/drawing/2014/main" id="{7E1E448D-E85F-5DF0-A835-FF1A0651393A}"/>
              </a:ext>
            </a:extLst>
          </p:cNvPr>
          <p:cNvPicPr>
            <a:picLocks noChangeAspect="1"/>
          </p:cNvPicPr>
          <p:nvPr userDrawn="1">
            <p:custDataLst>
              <p:tags r:id="rId2"/>
            </p:custDataLst>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83675" y="5790283"/>
            <a:ext cx="2878091" cy="644692"/>
          </a:xfrm>
          <a:prstGeom prst="rect">
            <a:avLst/>
          </a:prstGeom>
        </p:spPr>
      </p:pic>
      <p:sp>
        <p:nvSpPr>
          <p:cNvPr id="5" name="Picture Placeholder 4">
            <a:extLst>
              <a:ext uri="{FF2B5EF4-FFF2-40B4-BE49-F238E27FC236}">
                <a16:creationId xmlns:a16="http://schemas.microsoft.com/office/drawing/2014/main" id="{045AE4F9-D214-D263-91A5-50D7DA6D5F0E}"/>
              </a:ext>
            </a:extLst>
          </p:cNvPr>
          <p:cNvSpPr>
            <a:spLocks noGrp="1"/>
          </p:cNvSpPr>
          <p:nvPr>
            <p:ph type="pic" sz="quarter" idx="10" hasCustomPrompt="1"/>
            <p:custDataLst>
              <p:tags r:id="rId3"/>
            </p:custDataLst>
          </p:nvPr>
        </p:nvSpPr>
        <p:spPr>
          <a:xfrm>
            <a:off x="4302125" y="244476"/>
            <a:ext cx="7629525" cy="4652962"/>
          </a:xfrm>
          <a:blipFill>
            <a:blip r:embed="rId9"/>
            <a:stretch>
              <a:fillRect/>
            </a:stretch>
          </a:blipFill>
          <a:ln>
            <a:noFill/>
          </a:ln>
        </p:spPr>
        <p:txBody>
          <a:bodyPr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2" name="Title 1">
            <a:extLst>
              <a:ext uri="{FF2B5EF4-FFF2-40B4-BE49-F238E27FC236}">
                <a16:creationId xmlns:a16="http://schemas.microsoft.com/office/drawing/2014/main" id="{E6BB3DD4-38B6-414F-844B-D4F191C27DAD}"/>
              </a:ext>
            </a:extLst>
          </p:cNvPr>
          <p:cNvSpPr>
            <a:spLocks noGrp="1"/>
          </p:cNvSpPr>
          <p:nvPr>
            <p:ph type="ctrTitle" hasCustomPrompt="1"/>
            <p:custDataLst>
              <p:tags r:id="rId4"/>
            </p:custDataLst>
          </p:nvPr>
        </p:nvSpPr>
        <p:spPr>
          <a:xfrm>
            <a:off x="243523" y="2447290"/>
            <a:ext cx="6694486" cy="1958976"/>
          </a:xfrm>
          <a:solidFill>
            <a:srgbClr val="06645D"/>
          </a:solidFill>
        </p:spPr>
        <p:txBody>
          <a:bodyPr lIns="468000" rIns="468000" bIns="108000" anchor="b"/>
          <a:lstStyle>
            <a:lvl1pPr algn="l">
              <a:lnSpc>
                <a:spcPts val="4000"/>
              </a:lnSpc>
              <a:defRPr sz="4000">
                <a:solidFill>
                  <a:schemeClr val="bg1"/>
                </a:solidFill>
              </a:defRPr>
            </a:lvl1pPr>
          </a:lstStyle>
          <a:p>
            <a:r>
              <a:rPr lang="da-DK" noProof="1"/>
              <a:t>Klik for at skrive en titel</a:t>
            </a:r>
            <a:endParaRPr lang="da-DK" dirty="0"/>
          </a:p>
        </p:txBody>
      </p:sp>
      <p:sp>
        <p:nvSpPr>
          <p:cNvPr id="3" name="Subtitle 2">
            <a:extLst>
              <a:ext uri="{FF2B5EF4-FFF2-40B4-BE49-F238E27FC236}">
                <a16:creationId xmlns:a16="http://schemas.microsoft.com/office/drawing/2014/main" id="{0068B9FD-03E9-C70D-3ED0-4B1647E74469}"/>
              </a:ext>
            </a:extLst>
          </p:cNvPr>
          <p:cNvSpPr>
            <a:spLocks noGrp="1"/>
          </p:cNvSpPr>
          <p:nvPr>
            <p:ph type="subTitle" idx="1" hasCustomPrompt="1"/>
            <p:custDataLst>
              <p:tags r:id="rId5"/>
            </p:custDataLst>
          </p:nvPr>
        </p:nvSpPr>
        <p:spPr>
          <a:xfrm>
            <a:off x="243522" y="4406265"/>
            <a:ext cx="6694489" cy="981075"/>
          </a:xfrm>
          <a:solidFill>
            <a:srgbClr val="06645D"/>
          </a:solidFill>
        </p:spPr>
        <p:txBody>
          <a:bodyPr lIns="468000" tIns="180000" rIns="468000"/>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a-DK" dirty="0"/>
              <a:t>Klik for at skrive en tekst</a:t>
            </a:r>
          </a:p>
        </p:txBody>
      </p:sp>
    </p:spTree>
    <p:extLst>
      <p:ext uri="{BB962C8B-B14F-4D97-AF65-F5344CB8AC3E}">
        <p14:creationId xmlns:p14="http://schemas.microsoft.com/office/powerpoint/2010/main" val="6636629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30001388-8D1A-A6F4-4C9F-40E3E425DE9F}"/>
              </a:ext>
            </a:extLst>
          </p:cNvPr>
          <p:cNvSpPr>
            <a:spLocks noGrp="1"/>
          </p:cNvSpPr>
          <p:nvPr>
            <p:ph type="pic" sz="quarter" idx="13" hasCustomPrompt="1"/>
            <p:custDataLst>
              <p:tags r:id="rId1"/>
            </p:custDataLst>
          </p:nvPr>
        </p:nvSpPr>
        <p:spPr>
          <a:xfrm>
            <a:off x="238125" y="244476"/>
            <a:ext cx="11693524" cy="6122987"/>
          </a:xfrm>
          <a:blipFill>
            <a:blip r:embed="rId6"/>
            <a:stretch>
              <a:fillRect/>
            </a:stretch>
          </a:blipFill>
        </p:spPr>
        <p:txBody>
          <a:bodyPr lIns="0"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2" name="Title 1">
            <a:extLst>
              <a:ext uri="{FF2B5EF4-FFF2-40B4-BE49-F238E27FC236}">
                <a16:creationId xmlns:a16="http://schemas.microsoft.com/office/drawing/2014/main" id="{8B8B8CAD-BBF5-2570-B196-C79B2F997605}"/>
              </a:ext>
            </a:extLst>
          </p:cNvPr>
          <p:cNvSpPr>
            <a:spLocks noGrp="1"/>
          </p:cNvSpPr>
          <p:nvPr>
            <p:ph type="title" hasCustomPrompt="1"/>
            <p:custDataLst>
              <p:tags r:id="rId2"/>
            </p:custDataLst>
          </p:nvPr>
        </p:nvSpPr>
        <p:spPr>
          <a:xfrm>
            <a:off x="238125" y="2203450"/>
            <a:ext cx="6694488" cy="979487"/>
          </a:xfrm>
          <a:solidFill>
            <a:schemeClr val="accent5"/>
          </a:solidFill>
        </p:spPr>
        <p:txBody>
          <a:bodyPr lIns="468000" tIns="180000" rIns="216000" bIns="180000" anchor="b"/>
          <a:lstStyle>
            <a:lvl1pPr algn="l">
              <a:lnSpc>
                <a:spcPct val="100000"/>
              </a:lnSpc>
              <a:defRPr sz="2200">
                <a:solidFill>
                  <a:schemeClr val="bg1"/>
                </a:solidFill>
              </a:defRPr>
            </a:lvl1pPr>
          </a:lstStyle>
          <a:p>
            <a:r>
              <a:rPr lang="da-DK" noProof="1"/>
              <a:t>Agenda titel</a:t>
            </a:r>
            <a:endParaRPr lang="da-DK" dirty="0"/>
          </a:p>
        </p:txBody>
      </p:sp>
      <p:sp>
        <p:nvSpPr>
          <p:cNvPr id="3" name="Date Placeholder 2">
            <a:extLst>
              <a:ext uri="{FF2B5EF4-FFF2-40B4-BE49-F238E27FC236}">
                <a16:creationId xmlns:a16="http://schemas.microsoft.com/office/drawing/2014/main" id="{7BC9EFC6-F55C-6D00-FC6A-39B471054648}"/>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17C151DC-072B-7F74-5D14-23EBCDA75865}"/>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BDAC4857-1278-C9A7-3B91-BB22573227F5}"/>
              </a:ext>
            </a:extLst>
          </p:cNvPr>
          <p:cNvSpPr>
            <a:spLocks noGrp="1"/>
          </p:cNvSpPr>
          <p:nvPr>
            <p:ph type="sldNum" sz="quarter" idx="12"/>
            <p:custDataLst>
              <p:tags r:id="rId3"/>
            </p:custDataLst>
          </p:nvPr>
        </p:nvSpPr>
        <p:spPr/>
        <p:txBody>
          <a:bodyPr/>
          <a:lstStyle/>
          <a:p>
            <a:fld id="{E65AF48C-B1C0-4493-BDFC-EAEA1C2F1117}" type="slidenum">
              <a:rPr lang="da-DK" noProof="1" smtClean="0"/>
              <a:pPr/>
              <a:t>‹nr.›</a:t>
            </a:fld>
            <a:endParaRPr lang="da-DK" noProof="1"/>
          </a:p>
        </p:txBody>
      </p:sp>
      <p:sp>
        <p:nvSpPr>
          <p:cNvPr id="7" name="Text Placeholder 7">
            <a:extLst>
              <a:ext uri="{FF2B5EF4-FFF2-40B4-BE49-F238E27FC236}">
                <a16:creationId xmlns:a16="http://schemas.microsoft.com/office/drawing/2014/main" id="{69A6B378-CABD-7E55-4D6D-96747FDC2B71}"/>
              </a:ext>
            </a:extLst>
          </p:cNvPr>
          <p:cNvSpPr>
            <a:spLocks noGrp="1"/>
          </p:cNvSpPr>
          <p:nvPr>
            <p:ph type="body" sz="quarter" idx="14" hasCustomPrompt="1"/>
            <p:custDataLst>
              <p:tags r:id="rId4"/>
            </p:custDataLst>
          </p:nvPr>
        </p:nvSpPr>
        <p:spPr>
          <a:xfrm>
            <a:off x="238126" y="3177713"/>
            <a:ext cx="6694487" cy="2699212"/>
          </a:xfrm>
          <a:solidFill>
            <a:schemeClr val="accent5"/>
          </a:solidFill>
        </p:spPr>
        <p:txBody>
          <a:bodyPr lIns="468000" tIns="180000" rIns="216000"/>
          <a:lstStyle>
            <a:lvl1pPr marL="263525" indent="-242888">
              <a:lnSpc>
                <a:spcPct val="100000"/>
              </a:lnSpc>
              <a:spcBef>
                <a:spcPts val="0"/>
              </a:spcBef>
              <a:spcAft>
                <a:spcPts val="600"/>
              </a:spcAft>
              <a:buFont typeface="Arial" panose="020B0604020202020204" pitchFamily="34" charset="0"/>
              <a:buChar char="•"/>
              <a:defRPr sz="1600">
                <a:solidFill>
                  <a:schemeClr val="bg1"/>
                </a:solidFill>
              </a:defRPr>
            </a:lvl1pPr>
            <a:lvl2pPr marL="263525" indent="-242888">
              <a:lnSpc>
                <a:spcPct val="100000"/>
              </a:lnSpc>
              <a:spcAft>
                <a:spcPts val="600"/>
              </a:spcAft>
              <a:buClr>
                <a:schemeClr val="bg1"/>
              </a:buClr>
              <a:defRPr sz="1600">
                <a:solidFill>
                  <a:schemeClr val="bg1"/>
                </a:solidFill>
              </a:defRPr>
            </a:lvl2pPr>
            <a:lvl3pPr marL="263525" indent="-242888">
              <a:lnSpc>
                <a:spcPct val="100000"/>
              </a:lnSpc>
              <a:spcAft>
                <a:spcPts val="600"/>
              </a:spcAft>
              <a:buClr>
                <a:schemeClr val="bg1"/>
              </a:buClr>
              <a:defRPr sz="1600">
                <a:solidFill>
                  <a:schemeClr val="bg1"/>
                </a:solidFill>
              </a:defRPr>
            </a:lvl3pPr>
            <a:lvl4pPr marL="263525" indent="-242888">
              <a:lnSpc>
                <a:spcPct val="100000"/>
              </a:lnSpc>
              <a:spcAft>
                <a:spcPts val="600"/>
              </a:spcAft>
              <a:buClr>
                <a:schemeClr val="bg1"/>
              </a:buClr>
              <a:defRPr sz="1600">
                <a:solidFill>
                  <a:schemeClr val="bg1"/>
                </a:solidFill>
              </a:defRPr>
            </a:lvl4pPr>
            <a:lvl5pPr marL="263525" indent="-242888">
              <a:lnSpc>
                <a:spcPct val="100000"/>
              </a:lnSpc>
              <a:spcAft>
                <a:spcPts val="600"/>
              </a:spcAft>
              <a:buClr>
                <a:schemeClr val="bg1"/>
              </a:buClr>
              <a:defRPr sz="1600">
                <a:solidFill>
                  <a:schemeClr val="bg1"/>
                </a:solidFill>
              </a:defRPr>
            </a:lvl5pPr>
            <a:lvl6pPr marL="263525" indent="-242888">
              <a:lnSpc>
                <a:spcPct val="100000"/>
              </a:lnSpc>
              <a:spcBef>
                <a:spcPts val="0"/>
              </a:spcBef>
              <a:spcAft>
                <a:spcPts val="600"/>
              </a:spcAft>
              <a:defRPr lang="en-US" sz="1600" kern="1200" dirty="0" smtClean="0">
                <a:solidFill>
                  <a:schemeClr val="bg1"/>
                </a:solidFill>
                <a:latin typeface="+mn-lt"/>
                <a:ea typeface="+mn-ea"/>
                <a:cs typeface="+mn-cs"/>
              </a:defRPr>
            </a:lvl6pPr>
            <a:lvl7pPr marL="263525" indent="-242888">
              <a:lnSpc>
                <a:spcPct val="100000"/>
              </a:lnSpc>
              <a:spcBef>
                <a:spcPts val="0"/>
              </a:spcBef>
              <a:spcAft>
                <a:spcPts val="600"/>
              </a:spcAft>
              <a:defRPr lang="en-US" sz="1600" kern="1200" dirty="0">
                <a:solidFill>
                  <a:schemeClr val="bg1"/>
                </a:solidFill>
                <a:latin typeface="+mn-lt"/>
                <a:ea typeface="+mn-ea"/>
                <a:cs typeface="+mn-cs"/>
              </a:defRPr>
            </a:lvl7pPr>
          </a:lstStyle>
          <a:p>
            <a:pPr lvl="0"/>
            <a:r>
              <a:rPr lang="da-DK" dirty="0"/>
              <a:t>Agenda punkt 1</a:t>
            </a:r>
          </a:p>
          <a:p>
            <a:pPr lvl="1"/>
            <a:r>
              <a:rPr lang="da-DK" dirty="0"/>
              <a:t>Agenda punkt 2</a:t>
            </a:r>
          </a:p>
          <a:p>
            <a:pPr lvl="2"/>
            <a:r>
              <a:rPr lang="da-DK" dirty="0"/>
              <a:t>Agenda punkt 3</a:t>
            </a:r>
          </a:p>
          <a:p>
            <a:pPr lvl="3"/>
            <a:r>
              <a:rPr lang="da-DK" dirty="0"/>
              <a:t>Agenda punkt 4</a:t>
            </a:r>
          </a:p>
          <a:p>
            <a:pPr lvl="4"/>
            <a:r>
              <a:rPr lang="da-DK" dirty="0"/>
              <a:t>Agenda punkt 5</a:t>
            </a:r>
          </a:p>
          <a:p>
            <a:pPr lvl="5"/>
            <a:r>
              <a:rPr lang="da-DK" dirty="0"/>
              <a:t>Agenda punkt 6</a:t>
            </a:r>
          </a:p>
          <a:p>
            <a:pPr lvl="6"/>
            <a:r>
              <a:rPr lang="da-DK" dirty="0"/>
              <a:t>Agenda punkt 7</a:t>
            </a:r>
          </a:p>
        </p:txBody>
      </p:sp>
    </p:spTree>
    <p:extLst>
      <p:ext uri="{BB962C8B-B14F-4D97-AF65-F5344CB8AC3E}">
        <p14:creationId xmlns:p14="http://schemas.microsoft.com/office/powerpoint/2010/main" val="113297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8A92FD6D-6875-5CC7-B483-A281A799143B}"/>
              </a:ext>
            </a:extLst>
          </p:cNvPr>
          <p:cNvSpPr>
            <a:spLocks noGrp="1"/>
          </p:cNvSpPr>
          <p:nvPr>
            <p:ph type="pic" sz="quarter" idx="13" hasCustomPrompt="1"/>
            <p:custDataLst>
              <p:tags r:id="rId1"/>
            </p:custDataLst>
          </p:nvPr>
        </p:nvSpPr>
        <p:spPr>
          <a:xfrm>
            <a:off x="238125" y="244476"/>
            <a:ext cx="11693524" cy="6122987"/>
          </a:xfrm>
          <a:blipFill>
            <a:blip r:embed="rId5"/>
            <a:stretch>
              <a:fillRect/>
            </a:stretch>
          </a:blipFill>
        </p:spPr>
        <p:txBody>
          <a:bodyPr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2" name="Title 1">
            <a:extLst>
              <a:ext uri="{FF2B5EF4-FFF2-40B4-BE49-F238E27FC236}">
                <a16:creationId xmlns:a16="http://schemas.microsoft.com/office/drawing/2014/main" id="{8B8B8CAD-BBF5-2570-B196-C79B2F997605}"/>
              </a:ext>
            </a:extLst>
          </p:cNvPr>
          <p:cNvSpPr>
            <a:spLocks noGrp="1"/>
          </p:cNvSpPr>
          <p:nvPr>
            <p:ph type="title" hasCustomPrompt="1"/>
            <p:custDataLst>
              <p:tags r:id="rId2"/>
            </p:custDataLst>
          </p:nvPr>
        </p:nvSpPr>
        <p:spPr>
          <a:xfrm>
            <a:off x="238125" y="2203450"/>
            <a:ext cx="6694488" cy="979487"/>
          </a:xfrm>
          <a:solidFill>
            <a:schemeClr val="tx2"/>
          </a:solidFill>
        </p:spPr>
        <p:txBody>
          <a:bodyPr lIns="468000" tIns="180000" rIns="216000" bIns="180000" anchor="b"/>
          <a:lstStyle>
            <a:lvl1pPr algn="l">
              <a:lnSpc>
                <a:spcPct val="100000"/>
              </a:lnSpc>
              <a:defRPr sz="2200">
                <a:solidFill>
                  <a:schemeClr val="bg1"/>
                </a:solidFill>
              </a:defRPr>
            </a:lvl1pPr>
          </a:lstStyle>
          <a:p>
            <a:r>
              <a:rPr lang="da-DK" noProof="1"/>
              <a:t>Agenda titel</a:t>
            </a:r>
            <a:endParaRPr lang="da-DK" dirty="0"/>
          </a:p>
        </p:txBody>
      </p:sp>
      <p:sp>
        <p:nvSpPr>
          <p:cNvPr id="3" name="Date Placeholder 2">
            <a:extLst>
              <a:ext uri="{FF2B5EF4-FFF2-40B4-BE49-F238E27FC236}">
                <a16:creationId xmlns:a16="http://schemas.microsoft.com/office/drawing/2014/main" id="{7BC9EFC6-F55C-6D00-FC6A-39B471054648}"/>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17C151DC-072B-7F74-5D14-23EBCDA75865}"/>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BDAC4857-1278-C9A7-3B91-BB22573227F5}"/>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
        <p:nvSpPr>
          <p:cNvPr id="7" name="Text Placeholder 7">
            <a:extLst>
              <a:ext uri="{FF2B5EF4-FFF2-40B4-BE49-F238E27FC236}">
                <a16:creationId xmlns:a16="http://schemas.microsoft.com/office/drawing/2014/main" id="{69A6B378-CABD-7E55-4D6D-96747FDC2B71}"/>
              </a:ext>
            </a:extLst>
          </p:cNvPr>
          <p:cNvSpPr>
            <a:spLocks noGrp="1"/>
          </p:cNvSpPr>
          <p:nvPr>
            <p:ph type="body" sz="quarter" idx="14" hasCustomPrompt="1"/>
            <p:custDataLst>
              <p:tags r:id="rId3"/>
            </p:custDataLst>
          </p:nvPr>
        </p:nvSpPr>
        <p:spPr>
          <a:xfrm>
            <a:off x="238126" y="3177713"/>
            <a:ext cx="6694487" cy="2699212"/>
          </a:xfrm>
          <a:solidFill>
            <a:schemeClr val="accent2"/>
          </a:solidFill>
        </p:spPr>
        <p:txBody>
          <a:bodyPr lIns="468000" tIns="180000" rIns="216000"/>
          <a:lstStyle>
            <a:lvl1pPr marL="263525" indent="-242888">
              <a:lnSpc>
                <a:spcPct val="100000"/>
              </a:lnSpc>
              <a:spcBef>
                <a:spcPts val="0"/>
              </a:spcBef>
              <a:spcAft>
                <a:spcPts val="600"/>
              </a:spcAft>
              <a:buFont typeface="Arial" panose="020B0604020202020204" pitchFamily="34" charset="0"/>
              <a:buChar char="•"/>
              <a:defRPr sz="1600">
                <a:solidFill>
                  <a:schemeClr val="bg1"/>
                </a:solidFill>
              </a:defRPr>
            </a:lvl1pPr>
            <a:lvl2pPr marL="263525" indent="-242888">
              <a:lnSpc>
                <a:spcPct val="100000"/>
              </a:lnSpc>
              <a:spcAft>
                <a:spcPts val="600"/>
              </a:spcAft>
              <a:buClr>
                <a:schemeClr val="bg1"/>
              </a:buClr>
              <a:defRPr sz="1600">
                <a:solidFill>
                  <a:schemeClr val="bg1"/>
                </a:solidFill>
              </a:defRPr>
            </a:lvl2pPr>
            <a:lvl3pPr marL="263525" indent="-242888">
              <a:lnSpc>
                <a:spcPct val="100000"/>
              </a:lnSpc>
              <a:spcAft>
                <a:spcPts val="600"/>
              </a:spcAft>
              <a:buClr>
                <a:schemeClr val="bg1"/>
              </a:buClr>
              <a:defRPr sz="1600">
                <a:solidFill>
                  <a:schemeClr val="bg1"/>
                </a:solidFill>
              </a:defRPr>
            </a:lvl3pPr>
            <a:lvl4pPr marL="263525" indent="-242888">
              <a:lnSpc>
                <a:spcPct val="100000"/>
              </a:lnSpc>
              <a:spcAft>
                <a:spcPts val="600"/>
              </a:spcAft>
              <a:buClr>
                <a:schemeClr val="bg1"/>
              </a:buClr>
              <a:defRPr sz="1600">
                <a:solidFill>
                  <a:schemeClr val="bg1"/>
                </a:solidFill>
              </a:defRPr>
            </a:lvl4pPr>
            <a:lvl5pPr marL="263525" indent="-242888">
              <a:lnSpc>
                <a:spcPct val="100000"/>
              </a:lnSpc>
              <a:spcAft>
                <a:spcPts val="600"/>
              </a:spcAft>
              <a:buClr>
                <a:schemeClr val="bg1"/>
              </a:buClr>
              <a:defRPr sz="1600">
                <a:solidFill>
                  <a:schemeClr val="bg1"/>
                </a:solidFill>
              </a:defRPr>
            </a:lvl5pPr>
            <a:lvl6pPr marL="263525" indent="-242888">
              <a:lnSpc>
                <a:spcPct val="100000"/>
              </a:lnSpc>
              <a:spcBef>
                <a:spcPts val="0"/>
              </a:spcBef>
              <a:spcAft>
                <a:spcPts val="600"/>
              </a:spcAft>
              <a:defRPr lang="en-US" sz="1600" kern="1200" dirty="0" smtClean="0">
                <a:solidFill>
                  <a:schemeClr val="bg1"/>
                </a:solidFill>
                <a:latin typeface="+mn-lt"/>
                <a:ea typeface="+mn-ea"/>
                <a:cs typeface="+mn-cs"/>
              </a:defRPr>
            </a:lvl6pPr>
            <a:lvl7pPr marL="263525" indent="-242888">
              <a:lnSpc>
                <a:spcPct val="100000"/>
              </a:lnSpc>
              <a:spcBef>
                <a:spcPts val="0"/>
              </a:spcBef>
              <a:spcAft>
                <a:spcPts val="600"/>
              </a:spcAft>
              <a:defRPr lang="en-US" sz="1600" kern="1200" dirty="0">
                <a:solidFill>
                  <a:schemeClr val="bg1"/>
                </a:solidFill>
                <a:latin typeface="+mn-lt"/>
                <a:ea typeface="+mn-ea"/>
                <a:cs typeface="+mn-cs"/>
              </a:defRPr>
            </a:lvl7pPr>
          </a:lstStyle>
          <a:p>
            <a:pPr lvl="0"/>
            <a:r>
              <a:rPr lang="da-DK" dirty="0"/>
              <a:t>Agenda punkt 1</a:t>
            </a:r>
          </a:p>
          <a:p>
            <a:pPr lvl="1"/>
            <a:r>
              <a:rPr lang="da-DK" dirty="0"/>
              <a:t>Agenda punkt 2</a:t>
            </a:r>
          </a:p>
          <a:p>
            <a:pPr lvl="2"/>
            <a:r>
              <a:rPr lang="da-DK" dirty="0"/>
              <a:t>Agenda punkt 3</a:t>
            </a:r>
          </a:p>
          <a:p>
            <a:pPr lvl="3"/>
            <a:r>
              <a:rPr lang="da-DK" dirty="0"/>
              <a:t>Agenda punkt 4</a:t>
            </a:r>
          </a:p>
          <a:p>
            <a:pPr lvl="4"/>
            <a:r>
              <a:rPr lang="da-DK" dirty="0"/>
              <a:t>Agenda punkt 5</a:t>
            </a:r>
          </a:p>
          <a:p>
            <a:pPr lvl="5"/>
            <a:r>
              <a:rPr lang="da-DK" dirty="0"/>
              <a:t>Agenda punkt 6</a:t>
            </a:r>
          </a:p>
          <a:p>
            <a:pPr lvl="6"/>
            <a:r>
              <a:rPr lang="da-DK" dirty="0"/>
              <a:t>Agenda punkt 7</a:t>
            </a:r>
          </a:p>
        </p:txBody>
      </p:sp>
    </p:spTree>
    <p:extLst>
      <p:ext uri="{BB962C8B-B14F-4D97-AF65-F5344CB8AC3E}">
        <p14:creationId xmlns:p14="http://schemas.microsoft.com/office/powerpoint/2010/main" val="197238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68CC40A2-A382-4BB9-F1F2-A1CA53E33202}"/>
              </a:ext>
            </a:extLst>
          </p:cNvPr>
          <p:cNvSpPr>
            <a:spLocks noGrp="1"/>
          </p:cNvSpPr>
          <p:nvPr>
            <p:ph type="pic" sz="quarter" idx="13" hasCustomPrompt="1"/>
            <p:custDataLst>
              <p:tags r:id="rId1"/>
            </p:custDataLst>
          </p:nvPr>
        </p:nvSpPr>
        <p:spPr>
          <a:xfrm>
            <a:off x="238125" y="244475"/>
            <a:ext cx="11693525" cy="6122988"/>
          </a:xfrm>
          <a:blipFill>
            <a:blip r:embed="rId5"/>
            <a:stretch>
              <a:fillRect/>
            </a:stretch>
          </a:blipFill>
        </p:spPr>
        <p:txBody>
          <a:bodyPr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2" name="Title 1">
            <a:extLst>
              <a:ext uri="{FF2B5EF4-FFF2-40B4-BE49-F238E27FC236}">
                <a16:creationId xmlns:a16="http://schemas.microsoft.com/office/drawing/2014/main" id="{8B8B8CAD-BBF5-2570-B196-C79B2F997605}"/>
              </a:ext>
            </a:extLst>
          </p:cNvPr>
          <p:cNvSpPr>
            <a:spLocks noGrp="1"/>
          </p:cNvSpPr>
          <p:nvPr>
            <p:ph type="title" hasCustomPrompt="1"/>
            <p:custDataLst>
              <p:tags r:id="rId2"/>
            </p:custDataLst>
          </p:nvPr>
        </p:nvSpPr>
        <p:spPr>
          <a:xfrm>
            <a:off x="238125" y="2203450"/>
            <a:ext cx="6694488" cy="979487"/>
          </a:xfrm>
          <a:solidFill>
            <a:srgbClr val="06645D"/>
          </a:solidFill>
        </p:spPr>
        <p:txBody>
          <a:bodyPr lIns="468000" tIns="180000" rIns="216000" bIns="180000" anchor="b"/>
          <a:lstStyle>
            <a:lvl1pPr algn="l">
              <a:lnSpc>
                <a:spcPct val="100000"/>
              </a:lnSpc>
              <a:defRPr sz="2200">
                <a:solidFill>
                  <a:schemeClr val="bg1"/>
                </a:solidFill>
              </a:defRPr>
            </a:lvl1pPr>
          </a:lstStyle>
          <a:p>
            <a:r>
              <a:rPr lang="da-DK" noProof="1"/>
              <a:t>Agenda titel</a:t>
            </a:r>
            <a:endParaRPr lang="da-DK" dirty="0"/>
          </a:p>
        </p:txBody>
      </p:sp>
      <p:sp>
        <p:nvSpPr>
          <p:cNvPr id="3" name="Date Placeholder 2">
            <a:extLst>
              <a:ext uri="{FF2B5EF4-FFF2-40B4-BE49-F238E27FC236}">
                <a16:creationId xmlns:a16="http://schemas.microsoft.com/office/drawing/2014/main" id="{7BC9EFC6-F55C-6D00-FC6A-39B471054648}"/>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17C151DC-072B-7F74-5D14-23EBCDA75865}"/>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BDAC4857-1278-C9A7-3B91-BB22573227F5}"/>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
        <p:nvSpPr>
          <p:cNvPr id="7" name="Text Placeholder 7">
            <a:extLst>
              <a:ext uri="{FF2B5EF4-FFF2-40B4-BE49-F238E27FC236}">
                <a16:creationId xmlns:a16="http://schemas.microsoft.com/office/drawing/2014/main" id="{69A6B378-CABD-7E55-4D6D-96747FDC2B71}"/>
              </a:ext>
            </a:extLst>
          </p:cNvPr>
          <p:cNvSpPr>
            <a:spLocks noGrp="1"/>
          </p:cNvSpPr>
          <p:nvPr>
            <p:ph type="body" sz="quarter" idx="14" hasCustomPrompt="1"/>
            <p:custDataLst>
              <p:tags r:id="rId3"/>
            </p:custDataLst>
          </p:nvPr>
        </p:nvSpPr>
        <p:spPr>
          <a:xfrm>
            <a:off x="238126" y="3177713"/>
            <a:ext cx="6694487" cy="2699212"/>
          </a:xfrm>
          <a:solidFill>
            <a:srgbClr val="06645D"/>
          </a:solidFill>
        </p:spPr>
        <p:txBody>
          <a:bodyPr lIns="468000" tIns="180000" rIns="216000"/>
          <a:lstStyle>
            <a:lvl1pPr marL="263525" indent="-242888">
              <a:lnSpc>
                <a:spcPct val="100000"/>
              </a:lnSpc>
              <a:spcBef>
                <a:spcPts val="0"/>
              </a:spcBef>
              <a:spcAft>
                <a:spcPts val="600"/>
              </a:spcAft>
              <a:buFont typeface="Arial" panose="020B0604020202020204" pitchFamily="34" charset="0"/>
              <a:buChar char="•"/>
              <a:defRPr sz="1600">
                <a:solidFill>
                  <a:schemeClr val="bg1"/>
                </a:solidFill>
              </a:defRPr>
            </a:lvl1pPr>
            <a:lvl2pPr marL="263525" indent="-242888">
              <a:lnSpc>
                <a:spcPct val="100000"/>
              </a:lnSpc>
              <a:spcAft>
                <a:spcPts val="600"/>
              </a:spcAft>
              <a:buClr>
                <a:schemeClr val="bg1"/>
              </a:buClr>
              <a:defRPr sz="1600">
                <a:solidFill>
                  <a:schemeClr val="bg1"/>
                </a:solidFill>
              </a:defRPr>
            </a:lvl2pPr>
            <a:lvl3pPr marL="263525" indent="-242888">
              <a:lnSpc>
                <a:spcPct val="100000"/>
              </a:lnSpc>
              <a:spcAft>
                <a:spcPts val="600"/>
              </a:spcAft>
              <a:buClr>
                <a:schemeClr val="bg1"/>
              </a:buClr>
              <a:defRPr sz="1600">
                <a:solidFill>
                  <a:schemeClr val="bg1"/>
                </a:solidFill>
              </a:defRPr>
            </a:lvl3pPr>
            <a:lvl4pPr marL="263525" indent="-242888">
              <a:lnSpc>
                <a:spcPct val="100000"/>
              </a:lnSpc>
              <a:spcAft>
                <a:spcPts val="600"/>
              </a:spcAft>
              <a:buClr>
                <a:schemeClr val="bg1"/>
              </a:buClr>
              <a:defRPr sz="1600">
                <a:solidFill>
                  <a:schemeClr val="bg1"/>
                </a:solidFill>
              </a:defRPr>
            </a:lvl4pPr>
            <a:lvl5pPr marL="263525" indent="-242888">
              <a:lnSpc>
                <a:spcPct val="100000"/>
              </a:lnSpc>
              <a:spcAft>
                <a:spcPts val="600"/>
              </a:spcAft>
              <a:buClr>
                <a:schemeClr val="bg1"/>
              </a:buClr>
              <a:defRPr sz="1600">
                <a:solidFill>
                  <a:schemeClr val="bg1"/>
                </a:solidFill>
              </a:defRPr>
            </a:lvl5pPr>
            <a:lvl6pPr marL="263525" indent="-242888">
              <a:lnSpc>
                <a:spcPct val="100000"/>
              </a:lnSpc>
              <a:spcBef>
                <a:spcPts val="0"/>
              </a:spcBef>
              <a:spcAft>
                <a:spcPts val="600"/>
              </a:spcAft>
              <a:defRPr lang="en-US" sz="1600" kern="1200" dirty="0" smtClean="0">
                <a:solidFill>
                  <a:schemeClr val="bg1"/>
                </a:solidFill>
                <a:latin typeface="+mn-lt"/>
                <a:ea typeface="+mn-ea"/>
                <a:cs typeface="+mn-cs"/>
              </a:defRPr>
            </a:lvl6pPr>
            <a:lvl7pPr marL="263525" indent="-242888">
              <a:lnSpc>
                <a:spcPct val="100000"/>
              </a:lnSpc>
              <a:spcBef>
                <a:spcPts val="0"/>
              </a:spcBef>
              <a:spcAft>
                <a:spcPts val="600"/>
              </a:spcAft>
              <a:defRPr lang="en-US" sz="1600" kern="1200" dirty="0">
                <a:solidFill>
                  <a:schemeClr val="bg1"/>
                </a:solidFill>
                <a:latin typeface="+mn-lt"/>
                <a:ea typeface="+mn-ea"/>
                <a:cs typeface="+mn-cs"/>
              </a:defRPr>
            </a:lvl7pPr>
          </a:lstStyle>
          <a:p>
            <a:pPr lvl="0"/>
            <a:r>
              <a:rPr lang="da-DK" dirty="0"/>
              <a:t>Agenda punkt 1</a:t>
            </a:r>
          </a:p>
          <a:p>
            <a:pPr lvl="1"/>
            <a:r>
              <a:rPr lang="da-DK" dirty="0"/>
              <a:t>Agenda punkt 2</a:t>
            </a:r>
          </a:p>
          <a:p>
            <a:pPr lvl="2"/>
            <a:r>
              <a:rPr lang="da-DK" dirty="0"/>
              <a:t>Agenda punkt 3</a:t>
            </a:r>
          </a:p>
          <a:p>
            <a:pPr lvl="3"/>
            <a:r>
              <a:rPr lang="da-DK" dirty="0"/>
              <a:t>Agenda punkt 4</a:t>
            </a:r>
          </a:p>
          <a:p>
            <a:pPr lvl="4"/>
            <a:r>
              <a:rPr lang="da-DK" dirty="0"/>
              <a:t>Agenda punkt 5</a:t>
            </a:r>
          </a:p>
          <a:p>
            <a:pPr lvl="5"/>
            <a:r>
              <a:rPr lang="da-DK" dirty="0"/>
              <a:t>Agenda punkt 6</a:t>
            </a:r>
          </a:p>
          <a:p>
            <a:pPr lvl="6"/>
            <a:r>
              <a:rPr lang="da-DK" dirty="0"/>
              <a:t>Agenda punkt 7</a:t>
            </a:r>
          </a:p>
        </p:txBody>
      </p:sp>
    </p:spTree>
    <p:extLst>
      <p:ext uri="{BB962C8B-B14F-4D97-AF65-F5344CB8AC3E}">
        <p14:creationId xmlns:p14="http://schemas.microsoft.com/office/powerpoint/2010/main" val="375417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kift 1">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8A92FD6D-6875-5CC7-B483-A281A799143B}"/>
              </a:ext>
            </a:extLst>
          </p:cNvPr>
          <p:cNvSpPr>
            <a:spLocks noGrp="1"/>
          </p:cNvSpPr>
          <p:nvPr>
            <p:ph type="pic" sz="quarter" idx="13" hasCustomPrompt="1"/>
            <p:custDataLst>
              <p:tags r:id="rId1"/>
            </p:custDataLst>
          </p:nvPr>
        </p:nvSpPr>
        <p:spPr>
          <a:xfrm>
            <a:off x="238125" y="244475"/>
            <a:ext cx="11693525" cy="6122988"/>
          </a:xfrm>
          <a:blipFill>
            <a:blip r:embed="rId4"/>
            <a:stretch>
              <a:fillRect/>
            </a:stretch>
          </a:blipFill>
        </p:spPr>
        <p:txBody>
          <a:bodyPr lIns="0"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3" name="Date Placeholder 2">
            <a:extLst>
              <a:ext uri="{FF2B5EF4-FFF2-40B4-BE49-F238E27FC236}">
                <a16:creationId xmlns:a16="http://schemas.microsoft.com/office/drawing/2014/main" id="{7BC9EFC6-F55C-6D00-FC6A-39B471054648}"/>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17C151DC-072B-7F74-5D14-23EBCDA75865}"/>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BDAC4857-1278-C9A7-3B91-BB22573227F5}"/>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
        <p:nvSpPr>
          <p:cNvPr id="10" name="Title 1">
            <a:extLst>
              <a:ext uri="{FF2B5EF4-FFF2-40B4-BE49-F238E27FC236}">
                <a16:creationId xmlns:a16="http://schemas.microsoft.com/office/drawing/2014/main" id="{B63B6EFE-75E4-B38D-7D61-BC85728DC95D}"/>
              </a:ext>
            </a:extLst>
          </p:cNvPr>
          <p:cNvSpPr>
            <a:spLocks noGrp="1"/>
          </p:cNvSpPr>
          <p:nvPr>
            <p:ph type="title" hasCustomPrompt="1"/>
            <p:custDataLst>
              <p:tags r:id="rId2"/>
            </p:custDataLst>
          </p:nvPr>
        </p:nvSpPr>
        <p:spPr>
          <a:xfrm>
            <a:off x="238125" y="3182938"/>
            <a:ext cx="6694488" cy="1960563"/>
          </a:xfrm>
          <a:solidFill>
            <a:schemeClr val="accent5"/>
          </a:solidFill>
        </p:spPr>
        <p:txBody>
          <a:bodyPr lIns="468000" tIns="180000" rIns="216000" bIns="180000" anchor="b" anchorCtr="0"/>
          <a:lstStyle>
            <a:lvl1pPr algn="l" defTabSz="914400" rtl="0" eaLnBrk="1" latinLnBrk="0" hangingPunct="1">
              <a:lnSpc>
                <a:spcPts val="4000"/>
              </a:lnSpc>
              <a:spcBef>
                <a:spcPct val="0"/>
              </a:spcBef>
              <a:buNone/>
              <a:defRPr lang="da-DK" sz="4000" b="1" kern="1200" dirty="0">
                <a:solidFill>
                  <a:schemeClr val="bg1"/>
                </a:solidFill>
                <a:latin typeface="+mj-lt"/>
                <a:ea typeface="+mj-ea"/>
                <a:cs typeface="+mj-cs"/>
              </a:defRPr>
            </a:lvl1pPr>
          </a:lstStyle>
          <a:p>
            <a:r>
              <a:rPr lang="da-DK" noProof="1"/>
              <a:t>Kapitel</a:t>
            </a:r>
            <a:endParaRPr lang="da-DK" dirty="0"/>
          </a:p>
        </p:txBody>
      </p:sp>
    </p:spTree>
    <p:extLst>
      <p:ext uri="{BB962C8B-B14F-4D97-AF65-F5344CB8AC3E}">
        <p14:creationId xmlns:p14="http://schemas.microsoft.com/office/powerpoint/2010/main" val="321946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kift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D98708F-7B38-3ECD-1D99-6D3CB18C2632}"/>
              </a:ext>
            </a:extLst>
          </p:cNvPr>
          <p:cNvSpPr>
            <a:spLocks noGrp="1"/>
          </p:cNvSpPr>
          <p:nvPr>
            <p:ph type="pic" sz="quarter" idx="13" hasCustomPrompt="1"/>
            <p:custDataLst>
              <p:tags r:id="rId1"/>
            </p:custDataLst>
          </p:nvPr>
        </p:nvSpPr>
        <p:spPr>
          <a:xfrm>
            <a:off x="238125" y="244475"/>
            <a:ext cx="11693525" cy="6122988"/>
          </a:xfrm>
          <a:blipFill>
            <a:blip r:embed="rId4"/>
            <a:stretch>
              <a:fillRect/>
            </a:stretch>
          </a:blipFill>
        </p:spPr>
        <p:txBody>
          <a:bodyPr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3" name="Date Placeholder 2">
            <a:extLst>
              <a:ext uri="{FF2B5EF4-FFF2-40B4-BE49-F238E27FC236}">
                <a16:creationId xmlns:a16="http://schemas.microsoft.com/office/drawing/2014/main" id="{7BC9EFC6-F55C-6D00-FC6A-39B471054648}"/>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17C151DC-072B-7F74-5D14-23EBCDA75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AC4857-1278-C9A7-3B91-BB22573227F5}"/>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
        <p:nvSpPr>
          <p:cNvPr id="10" name="Title 1">
            <a:extLst>
              <a:ext uri="{FF2B5EF4-FFF2-40B4-BE49-F238E27FC236}">
                <a16:creationId xmlns:a16="http://schemas.microsoft.com/office/drawing/2014/main" id="{E5D9A2E7-6384-A1D6-52E3-4EB81F7510DB}"/>
              </a:ext>
            </a:extLst>
          </p:cNvPr>
          <p:cNvSpPr>
            <a:spLocks noGrp="1"/>
          </p:cNvSpPr>
          <p:nvPr>
            <p:ph type="title" hasCustomPrompt="1"/>
            <p:custDataLst>
              <p:tags r:id="rId2"/>
            </p:custDataLst>
          </p:nvPr>
        </p:nvSpPr>
        <p:spPr>
          <a:xfrm>
            <a:off x="238124" y="3182938"/>
            <a:ext cx="6694489" cy="1960563"/>
          </a:xfrm>
          <a:solidFill>
            <a:schemeClr val="tx2"/>
          </a:solidFill>
        </p:spPr>
        <p:txBody>
          <a:bodyPr lIns="468000" tIns="180000" rIns="216000" bIns="180000" anchor="b" anchorCtr="0"/>
          <a:lstStyle>
            <a:lvl1pPr algn="l" defTabSz="914400" rtl="0" eaLnBrk="1" latinLnBrk="0" hangingPunct="1">
              <a:lnSpc>
                <a:spcPts val="4000"/>
              </a:lnSpc>
              <a:spcBef>
                <a:spcPct val="0"/>
              </a:spcBef>
              <a:buNone/>
              <a:defRPr lang="da-DK" sz="4000" b="1" kern="1200" dirty="0">
                <a:solidFill>
                  <a:schemeClr val="accent1"/>
                </a:solidFill>
                <a:latin typeface="+mj-lt"/>
                <a:ea typeface="+mj-ea"/>
                <a:cs typeface="+mj-cs"/>
              </a:defRPr>
            </a:lvl1pPr>
          </a:lstStyle>
          <a:p>
            <a:r>
              <a:rPr lang="da-DK" noProof="1"/>
              <a:t>Kapitel</a:t>
            </a:r>
            <a:endParaRPr lang="da-DK" dirty="0"/>
          </a:p>
        </p:txBody>
      </p:sp>
    </p:spTree>
    <p:extLst>
      <p:ext uri="{BB962C8B-B14F-4D97-AF65-F5344CB8AC3E}">
        <p14:creationId xmlns:p14="http://schemas.microsoft.com/office/powerpoint/2010/main" val="306580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kift 3">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8A92FD6D-6875-5CC7-B483-A281A799143B}"/>
              </a:ext>
            </a:extLst>
          </p:cNvPr>
          <p:cNvSpPr>
            <a:spLocks noGrp="1"/>
          </p:cNvSpPr>
          <p:nvPr>
            <p:ph type="pic" sz="quarter" idx="13" hasCustomPrompt="1"/>
            <p:custDataLst>
              <p:tags r:id="rId1"/>
            </p:custDataLst>
          </p:nvPr>
        </p:nvSpPr>
        <p:spPr>
          <a:xfrm>
            <a:off x="238125" y="244475"/>
            <a:ext cx="11693525" cy="6122988"/>
          </a:xfrm>
          <a:blipFill>
            <a:blip r:embed="rId4"/>
            <a:stretch>
              <a:fillRect/>
            </a:stretch>
          </a:blipFill>
        </p:spPr>
        <p:txBody>
          <a:bodyPr lIns="0" tIns="144000"/>
          <a:lstStyle>
            <a:lvl1pPr algn="ctr">
              <a:spcBef>
                <a:spcPts val="0"/>
              </a:spcBef>
              <a:defRPr b="1">
                <a:solidFill>
                  <a:schemeClr val="bg1"/>
                </a:solidFill>
              </a:defRPr>
            </a:lvl1pPr>
          </a:lstStyle>
          <a:p>
            <a:r>
              <a:rPr lang="da-DK" dirty="0"/>
              <a:t>Markér billedrammen, hvis du vil vælge et </a:t>
            </a:r>
            <a:br>
              <a:rPr lang="da-DK" dirty="0"/>
            </a:br>
            <a:r>
              <a:rPr lang="da-DK" dirty="0"/>
              <a:t>andet billede fra </a:t>
            </a:r>
            <a:r>
              <a:rPr lang="da-DK" dirty="0" err="1"/>
              <a:t>Templafy</a:t>
            </a:r>
            <a:r>
              <a:rPr lang="da-DK" dirty="0"/>
              <a:t> i menuen til højre</a:t>
            </a:r>
          </a:p>
        </p:txBody>
      </p:sp>
      <p:sp>
        <p:nvSpPr>
          <p:cNvPr id="3" name="Date Placeholder 2">
            <a:extLst>
              <a:ext uri="{FF2B5EF4-FFF2-40B4-BE49-F238E27FC236}">
                <a16:creationId xmlns:a16="http://schemas.microsoft.com/office/drawing/2014/main" id="{7BC9EFC6-F55C-6D00-FC6A-39B471054648}"/>
              </a:ext>
            </a:extLst>
          </p:cNvPr>
          <p:cNvSpPr>
            <a:spLocks noGrp="1"/>
          </p:cNvSpPr>
          <p:nvPr>
            <p:ph type="dt" sz="half" idx="10"/>
          </p:nvPr>
        </p:nvSpPr>
        <p:spPr/>
        <p:txBody>
          <a:bodyPr/>
          <a:lstStyle/>
          <a:p>
            <a:fld id="{AC3639F7-921C-468D-A9C1-D50D6B617E0A}" type="datetime2">
              <a:rPr lang="da-DK" noProof="1" smtClean="0"/>
              <a:pPr/>
              <a:t>6. januar 2025</a:t>
            </a:fld>
            <a:endParaRPr lang="da-DK" noProof="1"/>
          </a:p>
        </p:txBody>
      </p:sp>
      <p:sp>
        <p:nvSpPr>
          <p:cNvPr id="4" name="Footer Placeholder 3">
            <a:extLst>
              <a:ext uri="{FF2B5EF4-FFF2-40B4-BE49-F238E27FC236}">
                <a16:creationId xmlns:a16="http://schemas.microsoft.com/office/drawing/2014/main" id="{17C151DC-072B-7F74-5D14-23EBCDA75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AC4857-1278-C9A7-3B91-BB22573227F5}"/>
              </a:ext>
            </a:extLst>
          </p:cNvPr>
          <p:cNvSpPr>
            <a:spLocks noGrp="1"/>
          </p:cNvSpPr>
          <p:nvPr>
            <p:ph type="sldNum" sz="quarter" idx="12"/>
          </p:nvPr>
        </p:nvSpPr>
        <p:spPr/>
        <p:txBody>
          <a:bodyPr/>
          <a:lstStyle/>
          <a:p>
            <a:fld id="{E65AF48C-B1C0-4493-BDFC-EAEA1C2F1117}" type="slidenum">
              <a:rPr lang="da-DK" noProof="1" smtClean="0"/>
              <a:pPr/>
              <a:t>‹nr.›</a:t>
            </a:fld>
            <a:endParaRPr lang="da-DK" noProof="1"/>
          </a:p>
        </p:txBody>
      </p:sp>
      <p:sp>
        <p:nvSpPr>
          <p:cNvPr id="7" name="Title 1">
            <a:extLst>
              <a:ext uri="{FF2B5EF4-FFF2-40B4-BE49-F238E27FC236}">
                <a16:creationId xmlns:a16="http://schemas.microsoft.com/office/drawing/2014/main" id="{A9960232-77F5-25B7-BE36-49AAFA7EA5D4}"/>
              </a:ext>
            </a:extLst>
          </p:cNvPr>
          <p:cNvSpPr>
            <a:spLocks noGrp="1"/>
          </p:cNvSpPr>
          <p:nvPr>
            <p:ph type="title" hasCustomPrompt="1"/>
            <p:custDataLst>
              <p:tags r:id="rId2"/>
            </p:custDataLst>
          </p:nvPr>
        </p:nvSpPr>
        <p:spPr>
          <a:xfrm>
            <a:off x="238124" y="3182938"/>
            <a:ext cx="6694489" cy="1960563"/>
          </a:xfrm>
          <a:solidFill>
            <a:srgbClr val="06645D"/>
          </a:solidFill>
        </p:spPr>
        <p:txBody>
          <a:bodyPr lIns="468000" tIns="180000" rIns="216000" bIns="180000" anchor="b" anchorCtr="0"/>
          <a:lstStyle>
            <a:lvl1pPr algn="l" defTabSz="914400" rtl="0" eaLnBrk="1" latinLnBrk="0" hangingPunct="1">
              <a:lnSpc>
                <a:spcPts val="4000"/>
              </a:lnSpc>
              <a:spcBef>
                <a:spcPct val="0"/>
              </a:spcBef>
              <a:buNone/>
              <a:defRPr lang="da-DK" sz="4000" b="1" kern="1200" dirty="0">
                <a:solidFill>
                  <a:schemeClr val="bg1"/>
                </a:solidFill>
                <a:latin typeface="+mj-lt"/>
                <a:ea typeface="+mj-ea"/>
                <a:cs typeface="+mj-cs"/>
              </a:defRPr>
            </a:lvl1pPr>
          </a:lstStyle>
          <a:p>
            <a:r>
              <a:rPr lang="da-DK" noProof="1"/>
              <a:t>Kapitel</a:t>
            </a:r>
            <a:endParaRPr lang="da-DK" dirty="0"/>
          </a:p>
        </p:txBody>
      </p:sp>
    </p:spTree>
    <p:extLst>
      <p:ext uri="{BB962C8B-B14F-4D97-AF65-F5344CB8AC3E}">
        <p14:creationId xmlns:p14="http://schemas.microsoft.com/office/powerpoint/2010/main" val="65103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6.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CE5A97-8525-42B3-A63B-66BFA184B074}"/>
              </a:ext>
            </a:extLst>
          </p:cNvPr>
          <p:cNvSpPr>
            <a:spLocks noGrp="1"/>
          </p:cNvSpPr>
          <p:nvPr>
            <p:ph type="title"/>
            <p:custDataLst>
              <p:tags r:id="rId23"/>
            </p:custDataLst>
          </p:nvPr>
        </p:nvSpPr>
        <p:spPr>
          <a:xfrm>
            <a:off x="477839" y="418005"/>
            <a:ext cx="11234736" cy="805957"/>
          </a:xfrm>
          <a:prstGeom prst="rect">
            <a:avLst/>
          </a:prstGeom>
        </p:spPr>
        <p:txBody>
          <a:bodyPr vert="horz" lIns="0" tIns="0" rIns="0" bIns="0" rtlCol="0" anchor="t">
            <a:noAutofit/>
          </a:bodyPr>
          <a:lstStyle/>
          <a:p>
            <a:r>
              <a:rPr lang="da-DK" noProof="1"/>
              <a:t>Klik for at redigere titel typografien i masteren</a:t>
            </a:r>
          </a:p>
        </p:txBody>
      </p:sp>
      <p:sp>
        <p:nvSpPr>
          <p:cNvPr id="3" name="Text Placeholder 2">
            <a:extLst>
              <a:ext uri="{FF2B5EF4-FFF2-40B4-BE49-F238E27FC236}">
                <a16:creationId xmlns:a16="http://schemas.microsoft.com/office/drawing/2014/main" id="{5DE74470-45D1-4658-B9E0-FFE0A246564A}"/>
              </a:ext>
            </a:extLst>
          </p:cNvPr>
          <p:cNvSpPr>
            <a:spLocks noGrp="1"/>
          </p:cNvSpPr>
          <p:nvPr>
            <p:ph type="body" idx="1"/>
            <p:custDataLst>
              <p:tags r:id="rId24"/>
            </p:custDataLst>
          </p:nvPr>
        </p:nvSpPr>
        <p:spPr>
          <a:xfrm>
            <a:off x="477839" y="1468438"/>
            <a:ext cx="11234736" cy="4654550"/>
          </a:xfrm>
          <a:prstGeom prst="rect">
            <a:avLst/>
          </a:prstGeom>
        </p:spPr>
        <p:txBody>
          <a:bodyPr vert="horz" lIns="0" tIns="0" rIns="0" bIns="0" rtlCol="0">
            <a:noAutofit/>
          </a:bodyPr>
          <a:lstStyle/>
          <a:p>
            <a:pPr lvl="0"/>
            <a:r>
              <a:rPr lang="da-DK" noProof="1"/>
              <a:t>Klik for at redigere teksttypografierne i masteren</a:t>
            </a:r>
          </a:p>
          <a:p>
            <a:pPr lvl="1"/>
            <a:r>
              <a:rPr lang="da-DK" noProof="1"/>
              <a:t>Andet niveau</a:t>
            </a:r>
          </a:p>
          <a:p>
            <a:pPr lvl="2"/>
            <a:r>
              <a:rPr lang="da-DK" noProof="1"/>
              <a:t>Tredje niveau</a:t>
            </a:r>
          </a:p>
          <a:p>
            <a:pPr lvl="3"/>
            <a:r>
              <a:rPr lang="da-DK" noProof="1"/>
              <a:t>Fjerde niveau</a:t>
            </a:r>
          </a:p>
          <a:p>
            <a:pPr lvl="4"/>
            <a:r>
              <a:rPr lang="da-DK" noProof="1"/>
              <a:t>Femte niveau</a:t>
            </a:r>
          </a:p>
        </p:txBody>
      </p:sp>
      <p:sp>
        <p:nvSpPr>
          <p:cNvPr id="4" name="Date Placeholder 1">
            <a:extLst>
              <a:ext uri="{FF2B5EF4-FFF2-40B4-BE49-F238E27FC236}">
                <a16:creationId xmlns:a16="http://schemas.microsoft.com/office/drawing/2014/main" id="{D98CF96D-3818-5665-3D34-1FCBBEBD7B1F}"/>
              </a:ext>
            </a:extLst>
          </p:cNvPr>
          <p:cNvSpPr>
            <a:spLocks noGrp="1"/>
          </p:cNvSpPr>
          <p:nvPr>
            <p:ph type="dt" sz="half" idx="2"/>
            <p:custDataLst>
              <p:tags r:id="rId25"/>
            </p:custDataLst>
          </p:nvPr>
        </p:nvSpPr>
        <p:spPr>
          <a:xfrm>
            <a:off x="8843963" y="6483645"/>
            <a:ext cx="1912937" cy="255600"/>
          </a:xfrm>
          <a:prstGeom prst="rect">
            <a:avLst/>
          </a:prstGeom>
        </p:spPr>
        <p:txBody>
          <a:bodyPr lIns="252000" tIns="0" rIns="72000" bIns="0" anchor="ctr"/>
          <a:lstStyle>
            <a:lvl1pPr algn="l">
              <a:defRPr sz="900">
                <a:solidFill>
                  <a:schemeClr val="accent2"/>
                </a:solidFill>
              </a:defRPr>
            </a:lvl1pPr>
          </a:lstStyle>
          <a:p>
            <a:fld id="{AC3639F7-921C-468D-A9C1-D50D6B617E0A}" type="datetime2">
              <a:rPr lang="da-DK" noProof="1" smtClean="0"/>
              <a:pPr/>
              <a:t>6. januar 2025</a:t>
            </a:fld>
            <a:endParaRPr lang="da-DK" noProof="1"/>
          </a:p>
        </p:txBody>
      </p:sp>
      <p:sp>
        <p:nvSpPr>
          <p:cNvPr id="5" name="Footer Placeholder 5">
            <a:extLst>
              <a:ext uri="{FF2B5EF4-FFF2-40B4-BE49-F238E27FC236}">
                <a16:creationId xmlns:a16="http://schemas.microsoft.com/office/drawing/2014/main" id="{8BAAE758-416D-2F8E-D133-1DAB80C81C52}"/>
              </a:ext>
            </a:extLst>
          </p:cNvPr>
          <p:cNvSpPr>
            <a:spLocks noGrp="1"/>
          </p:cNvSpPr>
          <p:nvPr>
            <p:ph type="ftr" sz="quarter" idx="3"/>
            <p:custDataLst>
              <p:tags r:id="rId26"/>
            </p:custDataLst>
          </p:nvPr>
        </p:nvSpPr>
        <p:spPr>
          <a:xfrm>
            <a:off x="479425" y="6485245"/>
            <a:ext cx="8364538" cy="254000"/>
          </a:xfrm>
          <a:prstGeom prst="rect">
            <a:avLst/>
          </a:prstGeom>
        </p:spPr>
        <p:txBody>
          <a:bodyPr lIns="0" tIns="0" rIns="0" bIns="0" anchor="ctr" anchorCtr="0"/>
          <a:lstStyle>
            <a:lvl1pPr>
              <a:defRPr lang="da-DK" sz="900" dirty="0">
                <a:solidFill>
                  <a:schemeClr val="accent2"/>
                </a:solidFill>
              </a:defRPr>
            </a:lvl1pPr>
          </a:lstStyle>
          <a:p>
            <a:endParaRPr lang="da-DK" dirty="0"/>
          </a:p>
        </p:txBody>
      </p:sp>
      <p:sp>
        <p:nvSpPr>
          <p:cNvPr id="6" name="Slide Number Placeholder 5">
            <a:extLst>
              <a:ext uri="{FF2B5EF4-FFF2-40B4-BE49-F238E27FC236}">
                <a16:creationId xmlns:a16="http://schemas.microsoft.com/office/drawing/2014/main" id="{88F51ED6-AFFE-5D96-F5CF-8809F69CE1E0}"/>
              </a:ext>
            </a:extLst>
          </p:cNvPr>
          <p:cNvSpPr>
            <a:spLocks noGrp="1"/>
          </p:cNvSpPr>
          <p:nvPr>
            <p:ph type="sldNum" sz="quarter" idx="4"/>
            <p:custDataLst>
              <p:tags r:id="rId27"/>
            </p:custDataLst>
          </p:nvPr>
        </p:nvSpPr>
        <p:spPr>
          <a:xfrm>
            <a:off x="239713" y="6483645"/>
            <a:ext cx="239712" cy="255600"/>
          </a:xfrm>
          <a:prstGeom prst="rect">
            <a:avLst/>
          </a:prstGeom>
        </p:spPr>
        <p:txBody>
          <a:bodyPr vert="horz" lIns="0" tIns="0" rIns="0" bIns="0" rtlCol="0" anchor="ctr">
            <a:noAutofit/>
          </a:bodyPr>
          <a:lstStyle>
            <a:lvl1pPr algn="l">
              <a:defRPr sz="900">
                <a:solidFill>
                  <a:schemeClr val="accent2"/>
                </a:solidFill>
              </a:defRPr>
            </a:lvl1pPr>
          </a:lstStyle>
          <a:p>
            <a:fld id="{E65AF48C-B1C0-4493-BDFC-EAEA1C2F1117}" type="slidenum">
              <a:rPr lang="da-DK" noProof="1" smtClean="0"/>
              <a:pPr/>
              <a:t>‹nr.›</a:t>
            </a:fld>
            <a:endParaRPr lang="da-DK" noProof="1"/>
          </a:p>
        </p:txBody>
      </p:sp>
      <p:pic>
        <p:nvPicPr>
          <p:cNvPr id="7" name="Grafik 45">
            <a:extLst>
              <a:ext uri="{FF2B5EF4-FFF2-40B4-BE49-F238E27FC236}">
                <a16:creationId xmlns:a16="http://schemas.microsoft.com/office/drawing/2014/main" id="{81B51A20-20D2-4E10-DEA2-984212C79839}"/>
              </a:ext>
            </a:extLst>
          </p:cNvPr>
          <p:cNvPicPr>
            <a:picLocks noChangeAspect="1"/>
          </p:cNvPicPr>
          <p:nvPr userDrawn="1">
            <p:custDataLst>
              <p:tags r:id="rId28"/>
            </p:custDataLst>
          </p:nvPr>
        </p:nvPicPr>
        <p:blipFill>
          <a:blip r:embed="rId29" cstate="print">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1117088" y="6489271"/>
            <a:ext cx="835200" cy="187085"/>
          </a:xfrm>
          <a:prstGeom prst="rect">
            <a:avLst/>
          </a:prstGeom>
        </p:spPr>
      </p:pic>
    </p:spTree>
    <p:extLst>
      <p:ext uri="{BB962C8B-B14F-4D97-AF65-F5344CB8AC3E}">
        <p14:creationId xmlns:p14="http://schemas.microsoft.com/office/powerpoint/2010/main" val="314809203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901" r:id="rId4"/>
    <p:sldLayoutId id="2147483891" r:id="rId5"/>
    <p:sldLayoutId id="2147483902" r:id="rId6"/>
    <p:sldLayoutId id="2147483893" r:id="rId7"/>
    <p:sldLayoutId id="2147483894" r:id="rId8"/>
    <p:sldLayoutId id="2147483895" r:id="rId9"/>
    <p:sldLayoutId id="2147483868" r:id="rId10"/>
    <p:sldLayoutId id="2147483870" r:id="rId11"/>
    <p:sldLayoutId id="2147483871" r:id="rId12"/>
    <p:sldLayoutId id="2147483872" r:id="rId13"/>
    <p:sldLayoutId id="2147483873" r:id="rId14"/>
    <p:sldLayoutId id="2147483896" r:id="rId15"/>
    <p:sldLayoutId id="2147483905" r:id="rId16"/>
    <p:sldLayoutId id="2147483867" r:id="rId17"/>
    <p:sldLayoutId id="2147483907" r:id="rId18"/>
    <p:sldLayoutId id="2147483880" r:id="rId19"/>
    <p:sldLayoutId id="2147483881" r:id="rId20"/>
    <p:sldLayoutId id="2147483882" r:id="rId21"/>
  </p:sldLayoutIdLst>
  <p:hf hdr="0" dt="0"/>
  <p:txStyles>
    <p:titleStyle>
      <a:lvl1pPr algn="l" defTabSz="914400" rtl="0" eaLnBrk="1" latinLnBrk="0" hangingPunct="1">
        <a:lnSpc>
          <a:spcPts val="3200"/>
        </a:lnSpc>
        <a:spcBef>
          <a:spcPct val="0"/>
        </a:spcBef>
        <a:buNone/>
        <a:defRPr sz="2800" b="1"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600"/>
        </a:spcBef>
        <a:buFont typeface="Arial" panose="020B0604020202020204" pitchFamily="34" charset="0"/>
        <a:buNone/>
        <a:defRPr sz="1800" kern="1200">
          <a:solidFill>
            <a:schemeClr val="accent2"/>
          </a:solidFill>
          <a:latin typeface="+mn-lt"/>
          <a:ea typeface="+mn-ea"/>
          <a:cs typeface="+mn-cs"/>
        </a:defRPr>
      </a:lvl1pPr>
      <a:lvl2pPr marL="265113" indent="-265113" algn="l" defTabSz="914400" rtl="0" eaLnBrk="1" latinLnBrk="0" hangingPunct="1">
        <a:lnSpc>
          <a:spcPct val="130000"/>
        </a:lnSpc>
        <a:spcBef>
          <a:spcPts val="0"/>
        </a:spcBef>
        <a:buClr>
          <a:schemeClr val="accent2"/>
        </a:buClr>
        <a:buFont typeface="Arial" panose="020B0604020202020204" pitchFamily="34" charset="0"/>
        <a:buChar char="•"/>
        <a:defRPr sz="1600" kern="1200">
          <a:solidFill>
            <a:schemeClr val="accent2"/>
          </a:solidFill>
          <a:latin typeface="+mn-lt"/>
          <a:ea typeface="+mn-ea"/>
          <a:cs typeface="+mn-cs"/>
        </a:defRPr>
      </a:lvl2pPr>
      <a:lvl3pPr marL="539750" indent="-274638" algn="l" defTabSz="914400" rtl="0" eaLnBrk="1" latinLnBrk="0" hangingPunct="1">
        <a:lnSpc>
          <a:spcPct val="130000"/>
        </a:lnSpc>
        <a:spcBef>
          <a:spcPts val="0"/>
        </a:spcBef>
        <a:buClr>
          <a:schemeClr val="accent2"/>
        </a:buClr>
        <a:buFont typeface="Arial" panose="020B0604020202020204" pitchFamily="34" charset="0"/>
        <a:buChar char="•"/>
        <a:defRPr sz="1400" kern="1200">
          <a:solidFill>
            <a:schemeClr val="accent2"/>
          </a:solidFill>
          <a:latin typeface="+mn-lt"/>
          <a:ea typeface="+mn-ea"/>
          <a:cs typeface="+mn-cs"/>
        </a:defRPr>
      </a:lvl3pPr>
      <a:lvl4pPr marL="804863" indent="-265113" algn="l" defTabSz="914400" rtl="0" eaLnBrk="1" latinLnBrk="0" hangingPunct="1">
        <a:lnSpc>
          <a:spcPct val="130000"/>
        </a:lnSpc>
        <a:spcBef>
          <a:spcPts val="0"/>
        </a:spcBef>
        <a:buClr>
          <a:schemeClr val="accent2"/>
        </a:buClr>
        <a:buFont typeface="Arial" panose="020B0604020202020204" pitchFamily="34" charset="0"/>
        <a:buChar char="•"/>
        <a:defRPr sz="1400" kern="1200">
          <a:solidFill>
            <a:schemeClr val="accent2"/>
          </a:solidFill>
          <a:latin typeface="+mn-lt"/>
          <a:ea typeface="+mn-ea"/>
          <a:cs typeface="+mn-cs"/>
        </a:defRPr>
      </a:lvl4pPr>
      <a:lvl5pPr marL="1079500" indent="-274638" algn="l" defTabSz="914400" rtl="0" eaLnBrk="1" latinLnBrk="0" hangingPunct="1">
        <a:lnSpc>
          <a:spcPct val="130000"/>
        </a:lnSpc>
        <a:spcBef>
          <a:spcPts val="0"/>
        </a:spcBef>
        <a:buClr>
          <a:schemeClr val="accent2"/>
        </a:buClr>
        <a:buFont typeface="Arial" panose="020B0604020202020204" pitchFamily="34" charset="0"/>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2" userDrawn="1">
          <p15:clr>
            <a:srgbClr val="FFFFFF"/>
          </p15:clr>
        </p15:guide>
        <p15:guide id="83" pos="7680" userDrawn="1">
          <p15:clr>
            <a:srgbClr val="FFFFFF"/>
          </p15:clr>
        </p15:guide>
        <p15:guide id="84" pos="150" userDrawn="1">
          <p15:clr>
            <a:srgbClr val="FFFFFF"/>
          </p15:clr>
        </p15:guide>
        <p15:guide id="85" pos="302" userDrawn="1">
          <p15:clr>
            <a:srgbClr val="F26B43"/>
          </p15:clr>
        </p15:guide>
        <p15:guide id="86" pos="451" userDrawn="1">
          <p15:clr>
            <a:srgbClr val="A4A3A4"/>
          </p15:clr>
        </p15:guide>
        <p15:guide id="87" pos="602" userDrawn="1">
          <p15:clr>
            <a:srgbClr val="A4A3A4"/>
          </p15:clr>
        </p15:guide>
        <p15:guide id="88" pos="756" userDrawn="1">
          <p15:clr>
            <a:srgbClr val="F26B43"/>
          </p15:clr>
        </p15:guide>
        <p15:guide id="89" pos="903" userDrawn="1">
          <p15:clr>
            <a:srgbClr val="F26B43"/>
          </p15:clr>
        </p15:guide>
        <p15:guide id="90" pos="1050" userDrawn="1">
          <p15:clr>
            <a:srgbClr val="A4A3A4"/>
          </p15:clr>
        </p15:guide>
        <p15:guide id="91" pos="1204" userDrawn="1">
          <p15:clr>
            <a:srgbClr val="A4A3A4"/>
          </p15:clr>
        </p15:guide>
        <p15:guide id="92" pos="1355" userDrawn="1">
          <p15:clr>
            <a:srgbClr val="F26B43"/>
          </p15:clr>
        </p15:guide>
        <p15:guide id="93" pos="1505" userDrawn="1">
          <p15:clr>
            <a:srgbClr val="F26B43"/>
          </p15:clr>
        </p15:guide>
        <p15:guide id="94" pos="1656" userDrawn="1">
          <p15:clr>
            <a:srgbClr val="A4A3A4"/>
          </p15:clr>
        </p15:guide>
        <p15:guide id="95" pos="1807" userDrawn="1">
          <p15:clr>
            <a:srgbClr val="A4A3A4"/>
          </p15:clr>
        </p15:guide>
        <p15:guide id="96" pos="1957" userDrawn="1">
          <p15:clr>
            <a:srgbClr val="F26B43"/>
          </p15:clr>
        </p15:guide>
        <p15:guide id="97" pos="2108" userDrawn="1">
          <p15:clr>
            <a:srgbClr val="F26B43"/>
          </p15:clr>
        </p15:guide>
        <p15:guide id="98" pos="2258" userDrawn="1">
          <p15:clr>
            <a:srgbClr val="A4A3A4"/>
          </p15:clr>
        </p15:guide>
        <p15:guide id="99" pos="2409" userDrawn="1">
          <p15:clr>
            <a:srgbClr val="A4A3A4"/>
          </p15:clr>
        </p15:guide>
        <p15:guide id="100" pos="2560" userDrawn="1">
          <p15:clr>
            <a:srgbClr val="F26B43"/>
          </p15:clr>
        </p15:guide>
        <p15:guide id="101" pos="2710" userDrawn="1">
          <p15:clr>
            <a:srgbClr val="F26B43"/>
          </p15:clr>
        </p15:guide>
        <p15:guide id="102" pos="2861" userDrawn="1">
          <p15:clr>
            <a:srgbClr val="A4A3A4"/>
          </p15:clr>
        </p15:guide>
        <p15:guide id="103" pos="3011" userDrawn="1">
          <p15:clr>
            <a:srgbClr val="A4A3A4"/>
          </p15:clr>
        </p15:guide>
        <p15:guide id="104" pos="3162" userDrawn="1">
          <p15:clr>
            <a:srgbClr val="F26B43"/>
          </p15:clr>
        </p15:guide>
        <p15:guide id="105" pos="3312" userDrawn="1">
          <p15:clr>
            <a:srgbClr val="F26B43"/>
          </p15:clr>
        </p15:guide>
        <p15:guide id="106" pos="3463" userDrawn="1">
          <p15:clr>
            <a:srgbClr val="A4A3A4"/>
          </p15:clr>
        </p15:guide>
        <p15:guide id="107" pos="3614" userDrawn="1">
          <p15:clr>
            <a:srgbClr val="A4A3A4"/>
          </p15:clr>
        </p15:guide>
        <p15:guide id="108" pos="3764" userDrawn="1">
          <p15:clr>
            <a:srgbClr val="F26B43"/>
          </p15:clr>
        </p15:guide>
        <p15:guide id="109" pos="3915" userDrawn="1">
          <p15:clr>
            <a:srgbClr val="F26B43"/>
          </p15:clr>
        </p15:guide>
        <p15:guide id="110" pos="4065" userDrawn="1">
          <p15:clr>
            <a:srgbClr val="A4A3A4"/>
          </p15:clr>
        </p15:guide>
        <p15:guide id="111" pos="4216" userDrawn="1">
          <p15:clr>
            <a:srgbClr val="A4A3A4"/>
          </p15:clr>
        </p15:guide>
        <p15:guide id="112" pos="4367" userDrawn="1">
          <p15:clr>
            <a:srgbClr val="F26B43"/>
          </p15:clr>
        </p15:guide>
        <p15:guide id="113" pos="4517" userDrawn="1">
          <p15:clr>
            <a:srgbClr val="F26B43"/>
          </p15:clr>
        </p15:guide>
        <p15:guide id="114" pos="4668" userDrawn="1">
          <p15:clr>
            <a:srgbClr val="A4A3A4"/>
          </p15:clr>
        </p15:guide>
        <p15:guide id="115" pos="4818" userDrawn="1">
          <p15:clr>
            <a:srgbClr val="A4A3A4"/>
          </p15:clr>
        </p15:guide>
        <p15:guide id="116" pos="4969" userDrawn="1">
          <p15:clr>
            <a:srgbClr val="F26B43"/>
          </p15:clr>
        </p15:guide>
        <p15:guide id="117" pos="5120" userDrawn="1">
          <p15:clr>
            <a:srgbClr val="F26B43"/>
          </p15:clr>
        </p15:guide>
        <p15:guide id="118" pos="5270" userDrawn="1">
          <p15:clr>
            <a:srgbClr val="A4A3A4"/>
          </p15:clr>
        </p15:guide>
        <p15:guide id="119" pos="5421" userDrawn="1">
          <p15:clr>
            <a:srgbClr val="A4A3A4"/>
          </p15:clr>
        </p15:guide>
        <p15:guide id="120" pos="5571" userDrawn="1">
          <p15:clr>
            <a:srgbClr val="F26B43"/>
          </p15:clr>
        </p15:guide>
        <p15:guide id="121" pos="5722" userDrawn="1">
          <p15:clr>
            <a:srgbClr val="F26B43"/>
          </p15:clr>
        </p15:guide>
        <p15:guide id="122" pos="5872" userDrawn="1">
          <p15:clr>
            <a:srgbClr val="A4A3A4"/>
          </p15:clr>
        </p15:guide>
        <p15:guide id="123" pos="6023" userDrawn="1">
          <p15:clr>
            <a:srgbClr val="A4A3A4"/>
          </p15:clr>
        </p15:guide>
        <p15:guide id="124" pos="6174" userDrawn="1">
          <p15:clr>
            <a:srgbClr val="F26B43"/>
          </p15:clr>
        </p15:guide>
        <p15:guide id="125" pos="6324" userDrawn="1">
          <p15:clr>
            <a:srgbClr val="F26B43"/>
          </p15:clr>
        </p15:guide>
        <p15:guide id="126" pos="6475" userDrawn="1">
          <p15:clr>
            <a:srgbClr val="A4A3A4"/>
          </p15:clr>
        </p15:guide>
        <p15:guide id="127" pos="6625" userDrawn="1">
          <p15:clr>
            <a:srgbClr val="A4A3A4"/>
          </p15:clr>
        </p15:guide>
        <p15:guide id="128" pos="6776" userDrawn="1">
          <p15:clr>
            <a:srgbClr val="F26B43"/>
          </p15:clr>
        </p15:guide>
        <p15:guide id="129" pos="6927" userDrawn="1">
          <p15:clr>
            <a:srgbClr val="F26B43"/>
          </p15:clr>
        </p15:guide>
        <p15:guide id="130" pos="7077" userDrawn="1">
          <p15:clr>
            <a:srgbClr val="A4A3A4"/>
          </p15:clr>
        </p15:guide>
        <p15:guide id="131" pos="7228" userDrawn="1">
          <p15:clr>
            <a:srgbClr val="A4A3A4"/>
          </p15:clr>
        </p15:guide>
        <p15:guide id="132" pos="7378" userDrawn="1">
          <p15:clr>
            <a:srgbClr val="F26B43"/>
          </p15:clr>
        </p15:guide>
        <p15:guide id="133" pos="7529" userDrawn="1">
          <p15:clr>
            <a:srgbClr val="FFFFFF"/>
          </p15:clr>
        </p15:guide>
        <p15:guide id="134" orient="horz" userDrawn="1">
          <p15:clr>
            <a:srgbClr val="FFFFFF"/>
          </p15:clr>
        </p15:guide>
        <p15:guide id="135" orient="horz" pos="4320" userDrawn="1">
          <p15:clr>
            <a:srgbClr val="FFFFFF"/>
          </p15:clr>
        </p15:guide>
        <p15:guide id="136" orient="horz" pos="154" userDrawn="1">
          <p15:clr>
            <a:srgbClr val="FFFFFF"/>
          </p15:clr>
        </p15:guide>
        <p15:guide id="137" orient="horz" pos="308" userDrawn="1">
          <p15:clr>
            <a:srgbClr val="F26B43"/>
          </p15:clr>
        </p15:guide>
        <p15:guide id="138" orient="horz" pos="462" userDrawn="1">
          <p15:clr>
            <a:srgbClr val="A4A3A4"/>
          </p15:clr>
        </p15:guide>
        <p15:guide id="139" orient="horz" pos="617" userDrawn="1">
          <p15:clr>
            <a:srgbClr val="A4A3A4"/>
          </p15:clr>
        </p15:guide>
        <p15:guide id="140" orient="horz" pos="771" userDrawn="1">
          <p15:clr>
            <a:srgbClr val="F26B43"/>
          </p15:clr>
        </p15:guide>
        <p15:guide id="141" orient="horz" pos="925" userDrawn="1">
          <p15:clr>
            <a:srgbClr val="F26B43"/>
          </p15:clr>
        </p15:guide>
        <p15:guide id="142" orient="horz" pos="1080" userDrawn="1">
          <p15:clr>
            <a:srgbClr val="A4A3A4"/>
          </p15:clr>
        </p15:guide>
        <p15:guide id="143" orient="horz" pos="1234" userDrawn="1">
          <p15:clr>
            <a:srgbClr val="A4A3A4"/>
          </p15:clr>
        </p15:guide>
        <p15:guide id="144" orient="horz" pos="1388" userDrawn="1">
          <p15:clr>
            <a:srgbClr val="F26B43"/>
          </p15:clr>
        </p15:guide>
        <p15:guide id="145" orient="horz" pos="1542" userDrawn="1">
          <p15:clr>
            <a:srgbClr val="F26B43"/>
          </p15:clr>
        </p15:guide>
        <p15:guide id="146" orient="horz" pos="1697" userDrawn="1">
          <p15:clr>
            <a:srgbClr val="A4A3A4"/>
          </p15:clr>
        </p15:guide>
        <p15:guide id="147" orient="horz" pos="1851" userDrawn="1">
          <p15:clr>
            <a:srgbClr val="A4A3A4"/>
          </p15:clr>
        </p15:guide>
        <p15:guide id="148" orient="horz" pos="2005" userDrawn="1">
          <p15:clr>
            <a:srgbClr val="F26B43"/>
          </p15:clr>
        </p15:guide>
        <p15:guide id="149" orient="horz" pos="2160" userDrawn="1">
          <p15:clr>
            <a:srgbClr val="F26B43"/>
          </p15:clr>
        </p15:guide>
        <p15:guide id="150" orient="horz" pos="2314" userDrawn="1">
          <p15:clr>
            <a:srgbClr val="A4A3A4"/>
          </p15:clr>
        </p15:guide>
        <p15:guide id="151" orient="horz" pos="2468" userDrawn="1">
          <p15:clr>
            <a:srgbClr val="A4A3A4"/>
          </p15:clr>
        </p15:guide>
        <p15:guide id="152" orient="horz" pos="2622" userDrawn="1">
          <p15:clr>
            <a:srgbClr val="F26B43"/>
          </p15:clr>
        </p15:guide>
        <p15:guide id="153" orient="horz" pos="2777" userDrawn="1">
          <p15:clr>
            <a:srgbClr val="F26B43"/>
          </p15:clr>
        </p15:guide>
        <p15:guide id="154" orient="horz" pos="2931" userDrawn="1">
          <p15:clr>
            <a:srgbClr val="A4A3A4"/>
          </p15:clr>
        </p15:guide>
        <p15:guide id="155" orient="horz" pos="3085" userDrawn="1">
          <p15:clr>
            <a:srgbClr val="A4A3A4"/>
          </p15:clr>
        </p15:guide>
        <p15:guide id="156" orient="horz" pos="3240" userDrawn="1">
          <p15:clr>
            <a:srgbClr val="F26B43"/>
          </p15:clr>
        </p15:guide>
        <p15:guide id="157" orient="horz" pos="3394" userDrawn="1">
          <p15:clr>
            <a:srgbClr val="F26B43"/>
          </p15:clr>
        </p15:guide>
        <p15:guide id="158" orient="horz" pos="3548" userDrawn="1">
          <p15:clr>
            <a:srgbClr val="A4A3A4"/>
          </p15:clr>
        </p15:guide>
        <p15:guide id="159" orient="horz" pos="3702" userDrawn="1">
          <p15:clr>
            <a:srgbClr val="A4A3A4"/>
          </p15:clr>
        </p15:guide>
        <p15:guide id="160" orient="horz" pos="3857" userDrawn="1">
          <p15:clr>
            <a:srgbClr val="F26B43"/>
          </p15:clr>
        </p15:guide>
        <p15:guide id="161" orient="horz" pos="4011" userDrawn="1">
          <p15:clr>
            <a:srgbClr val="FFFFFF"/>
          </p15:clr>
        </p15:guide>
        <p15:guide id="162" orient="horz" pos="41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customXml" Target="../../customXml/item4.xml"/><Relationship Id="rId1" Type="http://schemas.openxmlformats.org/officeDocument/2006/relationships/customXml" Target="../../customXml/item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billede 14">
            <a:extLst>
              <a:ext uri="{FF2B5EF4-FFF2-40B4-BE49-F238E27FC236}">
                <a16:creationId xmlns:a16="http://schemas.microsoft.com/office/drawing/2014/main" id="{9C8905EE-135B-30CA-B364-A2FD596527ED}"/>
              </a:ext>
            </a:extLst>
          </p:cNvPr>
          <p:cNvSpPr>
            <a:spLocks noGrp="1"/>
          </p:cNvSpPr>
          <p:nvPr>
            <p:ph type="pic" sz="quarter" idx="10"/>
          </p:nvPr>
        </p:nvSpPr>
        <p:spPr/>
        <p:txBody>
          <a:bodyPr/>
          <a:lstStyle/>
          <a:p>
            <a:endParaRPr lang="da-DK"/>
          </a:p>
        </p:txBody>
      </p:sp>
      <p:sp>
        <p:nvSpPr>
          <p:cNvPr id="10" name="Titel 9">
            <a:extLst>
              <a:ext uri="{FF2B5EF4-FFF2-40B4-BE49-F238E27FC236}">
                <a16:creationId xmlns:a16="http://schemas.microsoft.com/office/drawing/2014/main" id="{7AC7E3B7-24E4-11A4-D726-45A7BCFCC668}"/>
              </a:ext>
            </a:extLst>
          </p:cNvPr>
          <p:cNvSpPr>
            <a:spLocks noGrp="1"/>
          </p:cNvSpPr>
          <p:nvPr>
            <p:ph type="ctrTitle"/>
          </p:nvPr>
        </p:nvSpPr>
        <p:spPr/>
        <p:txBody>
          <a:bodyPr/>
          <a:lstStyle/>
          <a:p>
            <a:r>
              <a:rPr lang="da-DK" dirty="0"/>
              <a:t>Ny arbejdsskadesikrings-lov</a:t>
            </a:r>
          </a:p>
        </p:txBody>
      </p:sp>
      <p:sp>
        <p:nvSpPr>
          <p:cNvPr id="14" name="Undertitel 13">
            <a:extLst>
              <a:ext uri="{FF2B5EF4-FFF2-40B4-BE49-F238E27FC236}">
                <a16:creationId xmlns:a16="http://schemas.microsoft.com/office/drawing/2014/main" id="{C85FC250-2FEB-5BF9-54C8-2DE0B94B8F1C}"/>
              </a:ext>
            </a:extLst>
          </p:cNvPr>
          <p:cNvSpPr>
            <a:spLocks noGrp="1"/>
          </p:cNvSpPr>
          <p:nvPr>
            <p:ph type="subTitle" idx="1"/>
          </p:nvPr>
        </p:nvSpPr>
        <p:spPr/>
        <p:txBody>
          <a:bodyPr/>
          <a:lstStyle/>
          <a:p>
            <a:r>
              <a:rPr lang="da-DK" dirty="0"/>
              <a:t>  en oversigt og status</a:t>
            </a:r>
          </a:p>
        </p:txBody>
      </p:sp>
    </p:spTree>
    <p:custDataLst>
      <p:custData r:id="rId1"/>
      <p:custData r:id="rId2"/>
      <p:tags r:id="rId3"/>
    </p:custDataLst>
    <p:extLst>
      <p:ext uri="{BB962C8B-B14F-4D97-AF65-F5344CB8AC3E}">
        <p14:creationId xmlns:p14="http://schemas.microsoft.com/office/powerpoint/2010/main" val="531362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63BE1-9ABD-9519-70E0-EA205A8D9663}"/>
              </a:ext>
            </a:extLst>
          </p:cNvPr>
          <p:cNvSpPr>
            <a:spLocks noGrp="1"/>
          </p:cNvSpPr>
          <p:nvPr>
            <p:ph type="title"/>
          </p:nvPr>
        </p:nvSpPr>
        <p:spPr>
          <a:xfrm>
            <a:off x="477839" y="488950"/>
            <a:ext cx="11234735" cy="859559"/>
          </a:xfrm>
        </p:spPr>
        <p:txBody>
          <a:bodyPr/>
          <a:lstStyle/>
          <a:p>
            <a:r>
              <a:rPr lang="da-DK" dirty="0"/>
              <a:t>Konsekvenserne på nuværende tidspunkt – og hvad vi kan forvente</a:t>
            </a:r>
            <a:br>
              <a:rPr lang="da-DK" dirty="0"/>
            </a:br>
            <a:br>
              <a:rPr lang="da-DK" dirty="0"/>
            </a:br>
            <a:br>
              <a:rPr lang="da-DK" sz="2000" b="0" dirty="0"/>
            </a:br>
            <a:r>
              <a:rPr lang="da-DK" sz="2000" b="0" dirty="0"/>
              <a:t>Vi må forvente flere anker og unødvendige retssager </a:t>
            </a:r>
            <a:r>
              <a:rPr lang="da-DK" sz="2000" b="0" dirty="0" err="1"/>
              <a:t>pga</a:t>
            </a:r>
            <a:r>
              <a:rPr lang="da-DK" sz="2000" b="0" dirty="0"/>
              <a:t> skævheden i søgsmålsfristerne.</a:t>
            </a:r>
            <a:br>
              <a:rPr lang="da-DK" sz="2000" b="0" dirty="0"/>
            </a:br>
            <a:br>
              <a:rPr lang="da-DK" sz="2000" b="0" dirty="0"/>
            </a:br>
            <a:r>
              <a:rPr lang="da-DK" sz="2000" b="0" dirty="0"/>
              <a:t>Bekymring for at AES kan løse de opgaver = endnu længere sagsbehandlingstid</a:t>
            </a:r>
            <a:br>
              <a:rPr lang="da-DK" sz="2000" b="0" dirty="0"/>
            </a:br>
            <a:br>
              <a:rPr lang="da-DK" sz="2000" b="0" dirty="0"/>
            </a:br>
            <a:r>
              <a:rPr lang="da-DK" sz="2000" b="0" dirty="0"/>
              <a:t>En betydelig præmiestigning i markedet – men selskaberne har qua vilkårene og den eksisterende lov ret til at hæve præmierne uden </a:t>
            </a:r>
            <a:r>
              <a:rPr lang="da-DK" sz="2000" b="0" dirty="0" err="1"/>
              <a:t>fritstillelse</a:t>
            </a:r>
            <a:r>
              <a:rPr lang="da-DK" sz="2000" b="0" dirty="0"/>
              <a:t> af kunderne.</a:t>
            </a:r>
            <a:br>
              <a:rPr lang="da-DK" sz="2000" b="0" dirty="0"/>
            </a:br>
            <a:br>
              <a:rPr lang="da-DK" sz="2000" b="0" dirty="0"/>
            </a:br>
            <a:r>
              <a:rPr lang="da-DK" sz="2000" b="0" dirty="0"/>
              <a:t>Vi forventer, at der kommer ændringer </a:t>
            </a:r>
            <a:r>
              <a:rPr lang="da-DK" sz="2000" b="0" dirty="0" err="1"/>
              <a:t>pga</a:t>
            </a:r>
            <a:r>
              <a:rPr lang="da-DK" sz="2000" b="0" dirty="0"/>
              <a:t> forskellige uhensigtsmæssigheder.</a:t>
            </a:r>
            <a:br>
              <a:rPr lang="da-DK" sz="2000" b="0" dirty="0"/>
            </a:br>
            <a:br>
              <a:rPr lang="da-DK" sz="2000" b="0" dirty="0"/>
            </a:br>
            <a:r>
              <a:rPr lang="da-DK" sz="2000" b="0" dirty="0"/>
              <a:t>Skift fra DB07 til DB25-koder (ikke en del af reformen).</a:t>
            </a:r>
          </a:p>
        </p:txBody>
      </p:sp>
      <p:sp>
        <p:nvSpPr>
          <p:cNvPr id="3" name="Pladsholder til sidefod 2">
            <a:extLst>
              <a:ext uri="{FF2B5EF4-FFF2-40B4-BE49-F238E27FC236}">
                <a16:creationId xmlns:a16="http://schemas.microsoft.com/office/drawing/2014/main" id="{05B944CD-8AF5-9DED-4C7E-9B0717FFEE47}"/>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CE85159C-E4A3-8988-7234-B5D952AF34E3}"/>
              </a:ext>
            </a:extLst>
          </p:cNvPr>
          <p:cNvSpPr>
            <a:spLocks noGrp="1"/>
          </p:cNvSpPr>
          <p:nvPr>
            <p:ph type="sldNum" sz="quarter" idx="12"/>
          </p:nvPr>
        </p:nvSpPr>
        <p:spPr/>
        <p:txBody>
          <a:bodyPr/>
          <a:lstStyle/>
          <a:p>
            <a:fld id="{E65AF48C-B1C0-4493-BDFC-EAEA1C2F1117}" type="slidenum">
              <a:rPr lang="da-DK" noProof="1" smtClean="0"/>
              <a:pPr/>
              <a:t>10</a:t>
            </a:fld>
            <a:endParaRPr lang="da-DK" noProof="1"/>
          </a:p>
        </p:txBody>
      </p:sp>
    </p:spTree>
    <p:extLst>
      <p:ext uri="{BB962C8B-B14F-4D97-AF65-F5344CB8AC3E}">
        <p14:creationId xmlns:p14="http://schemas.microsoft.com/office/powerpoint/2010/main" val="90788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5F2C8-C9EB-AAF9-EE7C-7132338A6954}"/>
              </a:ext>
            </a:extLst>
          </p:cNvPr>
          <p:cNvSpPr>
            <a:spLocks noGrp="1"/>
          </p:cNvSpPr>
          <p:nvPr>
            <p:ph type="title"/>
          </p:nvPr>
        </p:nvSpPr>
        <p:spPr/>
        <p:txBody>
          <a:bodyPr/>
          <a:lstStyle/>
          <a:p>
            <a:r>
              <a:rPr lang="da-DK" dirty="0"/>
              <a:t>Dagsorden</a:t>
            </a:r>
            <a:br>
              <a:rPr lang="da-DK" dirty="0"/>
            </a:br>
            <a:br>
              <a:rPr lang="da-DK" dirty="0"/>
            </a:br>
            <a:r>
              <a:rPr lang="da-DK" sz="3200" b="0" dirty="0"/>
              <a:t>Lovforslagets baggrund</a:t>
            </a:r>
            <a:br>
              <a:rPr lang="da-DK" sz="3200" b="0" dirty="0"/>
            </a:br>
            <a:br>
              <a:rPr lang="da-DK" sz="3200" b="0" dirty="0"/>
            </a:br>
            <a:r>
              <a:rPr lang="da-DK" sz="3200" b="0" dirty="0"/>
              <a:t>Lovforslagets indhold </a:t>
            </a:r>
            <a:br>
              <a:rPr lang="da-DK" sz="3200" b="0" dirty="0"/>
            </a:br>
            <a:br>
              <a:rPr lang="da-DK" sz="3200" b="0" dirty="0"/>
            </a:br>
            <a:r>
              <a:rPr lang="da-DK" sz="3200" b="0" dirty="0"/>
              <a:t>Status og udfordringer – og hvad ser vi ind i ?</a:t>
            </a:r>
            <a:br>
              <a:rPr lang="da-DK" dirty="0"/>
            </a:br>
            <a:br>
              <a:rPr lang="da-DK" dirty="0"/>
            </a:br>
            <a:endParaRPr lang="da-DK" dirty="0"/>
          </a:p>
        </p:txBody>
      </p:sp>
      <p:sp>
        <p:nvSpPr>
          <p:cNvPr id="3" name="Pladsholder til sidefod 2">
            <a:extLst>
              <a:ext uri="{FF2B5EF4-FFF2-40B4-BE49-F238E27FC236}">
                <a16:creationId xmlns:a16="http://schemas.microsoft.com/office/drawing/2014/main" id="{07F8BFD4-071D-DDD3-2B5B-AED1E191DF71}"/>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941FFFF1-1CDC-8B85-B60A-A59A7B0DF4DE}"/>
              </a:ext>
            </a:extLst>
          </p:cNvPr>
          <p:cNvSpPr>
            <a:spLocks noGrp="1"/>
          </p:cNvSpPr>
          <p:nvPr>
            <p:ph type="sldNum" sz="quarter" idx="12"/>
          </p:nvPr>
        </p:nvSpPr>
        <p:spPr/>
        <p:txBody>
          <a:bodyPr/>
          <a:lstStyle/>
          <a:p>
            <a:fld id="{E65AF48C-B1C0-4493-BDFC-EAEA1C2F1117}" type="slidenum">
              <a:rPr lang="da-DK" noProof="1" smtClean="0"/>
              <a:pPr/>
              <a:t>2</a:t>
            </a:fld>
            <a:endParaRPr lang="da-DK" noProof="1"/>
          </a:p>
        </p:txBody>
      </p:sp>
    </p:spTree>
    <p:extLst>
      <p:ext uri="{BB962C8B-B14F-4D97-AF65-F5344CB8AC3E}">
        <p14:creationId xmlns:p14="http://schemas.microsoft.com/office/powerpoint/2010/main" val="85051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628CB-EB6A-5669-E4CC-81C1B12F4436}"/>
              </a:ext>
            </a:extLst>
          </p:cNvPr>
          <p:cNvSpPr>
            <a:spLocks noGrp="1"/>
          </p:cNvSpPr>
          <p:nvPr>
            <p:ph type="title"/>
          </p:nvPr>
        </p:nvSpPr>
        <p:spPr/>
        <p:txBody>
          <a:bodyPr/>
          <a:lstStyle/>
          <a:p>
            <a:r>
              <a:rPr lang="da-DK" dirty="0"/>
              <a:t>Lovforslagets indhold: – Regeringens formål</a:t>
            </a:r>
            <a:br>
              <a:rPr lang="da-DK" dirty="0"/>
            </a:br>
            <a:br>
              <a:rPr lang="da-DK" dirty="0"/>
            </a:br>
            <a:r>
              <a:rPr lang="da-DK" sz="2000" b="0" dirty="0"/>
              <a:t>Regeringen ønskede at forbedre:</a:t>
            </a:r>
            <a:br>
              <a:rPr lang="da-DK" sz="2000" b="0" dirty="0"/>
            </a:br>
            <a:r>
              <a:rPr lang="da-DK" sz="2000" b="0" dirty="0"/>
              <a:t> - Sagsforløb og sagsbehandlingstid – ved en ny årslønsberegning</a:t>
            </a:r>
            <a:br>
              <a:rPr lang="da-DK" sz="2000" b="0" dirty="0"/>
            </a:br>
            <a:r>
              <a:rPr lang="da-DK" sz="2000" b="0" dirty="0"/>
              <a:t> - Skadelidtes tilknytning (fastholdelse) til arbejdsmarkedet, herunder en uddannelsesgodtgørelse.</a:t>
            </a:r>
            <a:br>
              <a:rPr lang="da-DK" sz="2000" b="0" dirty="0"/>
            </a:br>
            <a:r>
              <a:rPr lang="da-DK" sz="2000" b="0" dirty="0"/>
              <a:t> - Forbedret erstatning – herunder at introducere en voldskadeerstatning</a:t>
            </a:r>
            <a:br>
              <a:rPr lang="da-DK" sz="2000" b="0" dirty="0"/>
            </a:br>
            <a:br>
              <a:rPr lang="da-DK" sz="2000" b="0" dirty="0"/>
            </a:br>
            <a:r>
              <a:rPr lang="da-DK" sz="2000" b="0" dirty="0"/>
              <a:t>Alle partier bortset fra Enhedslisten er med i aftalen.</a:t>
            </a:r>
            <a:br>
              <a:rPr lang="da-DK" sz="2000" b="0" dirty="0"/>
            </a:br>
            <a:br>
              <a:rPr lang="da-DK" sz="2000" b="0" dirty="0"/>
            </a:br>
            <a:r>
              <a:rPr lang="da-DK" sz="2000" b="0" dirty="0">
                <a:solidFill>
                  <a:schemeClr val="tx1"/>
                </a:solidFill>
              </a:rPr>
              <a:t>Ikrafttrædelse skete 1. juli 2024 (skader sket efter denne dato) uddannelsesgodtgørelse dog allerede 1. januar 2024 – voldsskade kom med 1. januar 2025.</a:t>
            </a:r>
            <a:br>
              <a:rPr lang="da-DK" sz="2000" b="0" dirty="0">
                <a:solidFill>
                  <a:schemeClr val="tx1"/>
                </a:solidFill>
              </a:rPr>
            </a:br>
            <a:br>
              <a:rPr lang="da-DK" sz="2000" b="0" dirty="0">
                <a:solidFill>
                  <a:schemeClr val="tx1"/>
                </a:solidFill>
              </a:rPr>
            </a:br>
            <a:r>
              <a:rPr lang="da-DK" sz="2000" b="0" dirty="0">
                <a:solidFill>
                  <a:schemeClr val="tx1"/>
                </a:solidFill>
              </a:rPr>
              <a:t>Nogle af ændringer gælder for skader sket efter 1. juli 2024 og andre for afgørelser efter 1. juli 2024.</a:t>
            </a:r>
            <a:br>
              <a:rPr lang="da-DK" sz="2000" b="0" dirty="0"/>
            </a:br>
            <a:br>
              <a:rPr lang="da-DK" sz="2000" b="0" dirty="0"/>
            </a:br>
            <a:r>
              <a:rPr lang="da-DK" sz="2000" b="0" dirty="0"/>
              <a:t>Alt så smukt ud på papiret – men der var ingen konsekvensanalyse/noget at regne på !</a:t>
            </a:r>
            <a:br>
              <a:rPr lang="da-DK" sz="2000" b="0" dirty="0"/>
            </a:br>
            <a:br>
              <a:rPr lang="da-DK" sz="2000" b="0" dirty="0"/>
            </a:br>
            <a:r>
              <a:rPr lang="da-DK" sz="2000" b="0" dirty="0"/>
              <a:t>Svært at komme igennem med indsigelser fra forsikringsbranchens side.</a:t>
            </a:r>
          </a:p>
        </p:txBody>
      </p:sp>
      <p:sp>
        <p:nvSpPr>
          <p:cNvPr id="3" name="Pladsholder til sidefod 2">
            <a:extLst>
              <a:ext uri="{FF2B5EF4-FFF2-40B4-BE49-F238E27FC236}">
                <a16:creationId xmlns:a16="http://schemas.microsoft.com/office/drawing/2014/main" id="{C9E21B87-EA63-3D2B-1DA3-C084877C653F}"/>
              </a:ext>
            </a:extLst>
          </p:cNvPr>
          <p:cNvSpPr>
            <a:spLocks noGrp="1"/>
          </p:cNvSpPr>
          <p:nvPr>
            <p:ph type="ftr" sz="quarter" idx="11"/>
          </p:nvPr>
        </p:nvSpPr>
        <p:spPr/>
        <p:txBody>
          <a:bodyPr/>
          <a:lstStyle/>
          <a:p>
            <a:endParaRPr lang="en-US" dirty="0"/>
          </a:p>
        </p:txBody>
      </p:sp>
      <p:sp>
        <p:nvSpPr>
          <p:cNvPr id="4" name="Pladsholder til slidenummer 3">
            <a:extLst>
              <a:ext uri="{FF2B5EF4-FFF2-40B4-BE49-F238E27FC236}">
                <a16:creationId xmlns:a16="http://schemas.microsoft.com/office/drawing/2014/main" id="{71A51676-76E4-CC4B-C848-FB287C159C85}"/>
              </a:ext>
            </a:extLst>
          </p:cNvPr>
          <p:cNvSpPr>
            <a:spLocks noGrp="1"/>
          </p:cNvSpPr>
          <p:nvPr>
            <p:ph type="sldNum" sz="quarter" idx="12"/>
          </p:nvPr>
        </p:nvSpPr>
        <p:spPr/>
        <p:txBody>
          <a:bodyPr/>
          <a:lstStyle/>
          <a:p>
            <a:fld id="{E65AF48C-B1C0-4493-BDFC-EAEA1C2F1117}" type="slidenum">
              <a:rPr lang="da-DK" noProof="1" smtClean="0"/>
              <a:pPr/>
              <a:t>3</a:t>
            </a:fld>
            <a:endParaRPr lang="da-DK" noProof="1"/>
          </a:p>
        </p:txBody>
      </p:sp>
    </p:spTree>
    <p:extLst>
      <p:ext uri="{BB962C8B-B14F-4D97-AF65-F5344CB8AC3E}">
        <p14:creationId xmlns:p14="http://schemas.microsoft.com/office/powerpoint/2010/main" val="157471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F571F-093C-F6B5-87CE-EFD2E40DB647}"/>
              </a:ext>
            </a:extLst>
          </p:cNvPr>
          <p:cNvSpPr>
            <a:spLocks noGrp="1"/>
          </p:cNvSpPr>
          <p:nvPr>
            <p:ph type="title"/>
          </p:nvPr>
        </p:nvSpPr>
        <p:spPr/>
        <p:txBody>
          <a:bodyPr/>
          <a:lstStyle/>
          <a:p>
            <a:r>
              <a:rPr lang="da-DK" dirty="0"/>
              <a:t>Indhold: Uddannelsesgodtgørelse</a:t>
            </a:r>
            <a:br>
              <a:rPr lang="da-DK" dirty="0"/>
            </a:br>
            <a:br>
              <a:rPr lang="da-DK" dirty="0"/>
            </a:br>
            <a:r>
              <a:rPr lang="da-DK" sz="2000" b="0" dirty="0"/>
              <a:t>Gælder ved en </a:t>
            </a:r>
            <a:r>
              <a:rPr lang="da-DK" sz="2000" b="0" i="1" dirty="0"/>
              <a:t>forventet</a:t>
            </a:r>
            <a:r>
              <a:rPr lang="da-DK" sz="2000" b="0" dirty="0"/>
              <a:t> </a:t>
            </a:r>
            <a:r>
              <a:rPr lang="da-DK" sz="2000" b="0" dirty="0" err="1"/>
              <a:t>méngrad</a:t>
            </a:r>
            <a:r>
              <a:rPr lang="da-DK" sz="2000" b="0" dirty="0"/>
              <a:t> på mindst 10%</a:t>
            </a:r>
            <a:br>
              <a:rPr lang="da-DK" sz="2000" dirty="0"/>
            </a:br>
            <a:br>
              <a:rPr lang="da-DK" sz="2000" dirty="0"/>
            </a:br>
            <a:r>
              <a:rPr lang="da-DK" sz="2000" b="0" dirty="0"/>
              <a:t>Omskoling med 83% af nuværende løn (maks. 608.000 kr.) under uddannelse.</a:t>
            </a:r>
            <a:br>
              <a:rPr lang="da-DK" sz="2000" b="0" dirty="0"/>
            </a:br>
            <a:br>
              <a:rPr lang="da-DK" sz="2000" b="0" dirty="0"/>
            </a:br>
            <a:r>
              <a:rPr lang="da-DK" sz="2000" b="0" dirty="0"/>
              <a:t>Frivillig  ordning.</a:t>
            </a:r>
            <a:br>
              <a:rPr lang="da-DK" sz="2000" b="0" dirty="0"/>
            </a:br>
            <a:br>
              <a:rPr lang="da-DK" sz="2000" b="0" dirty="0"/>
            </a:br>
            <a:r>
              <a:rPr lang="da-DK" sz="2000" b="0" dirty="0"/>
              <a:t>Maks. godtgørelse i 48 måneder.</a:t>
            </a:r>
            <a:br>
              <a:rPr lang="da-DK" sz="2000" b="0" dirty="0"/>
            </a:br>
            <a:br>
              <a:rPr lang="da-DK" sz="2000" b="0" dirty="0"/>
            </a:br>
            <a:r>
              <a:rPr lang="da-DK" sz="2000" b="0" dirty="0"/>
              <a:t>Man skal kunne gennemføre uddannelse og varetage job på almindelige vilkår efter omskolingen.</a:t>
            </a:r>
            <a:br>
              <a:rPr lang="da-DK" sz="2000" b="0" dirty="0"/>
            </a:br>
            <a:br>
              <a:rPr lang="da-DK" sz="2000" b="0" dirty="0"/>
            </a:br>
            <a:r>
              <a:rPr lang="da-DK" sz="2000" b="0" dirty="0">
                <a:solidFill>
                  <a:schemeClr val="tx1"/>
                </a:solidFill>
              </a:rPr>
              <a:t>Hvis der er et rest erhvervsevnetab efter gennemført uddannelse, erstattes dette med 100% (mod normal 83%)</a:t>
            </a:r>
            <a:br>
              <a:rPr lang="da-DK" sz="2000" b="0" dirty="0">
                <a:solidFill>
                  <a:schemeClr val="tx1"/>
                </a:solidFill>
              </a:rPr>
            </a:br>
            <a:br>
              <a:rPr lang="da-DK" sz="2000" b="0" dirty="0">
                <a:solidFill>
                  <a:schemeClr val="tx1"/>
                </a:solidFill>
              </a:rPr>
            </a:br>
            <a:r>
              <a:rPr lang="da-DK" sz="2000" b="0" dirty="0">
                <a:solidFill>
                  <a:schemeClr val="tx1"/>
                </a:solidFill>
              </a:rPr>
              <a:t>Status efter et år: Efter en langsom start – er flere i proces.</a:t>
            </a:r>
          </a:p>
        </p:txBody>
      </p:sp>
      <p:sp>
        <p:nvSpPr>
          <p:cNvPr id="3" name="Pladsholder til sidefod 2">
            <a:extLst>
              <a:ext uri="{FF2B5EF4-FFF2-40B4-BE49-F238E27FC236}">
                <a16:creationId xmlns:a16="http://schemas.microsoft.com/office/drawing/2014/main" id="{916B5CC6-1955-0260-B4C9-E5A63BE2C766}"/>
              </a:ext>
            </a:extLst>
          </p:cNvPr>
          <p:cNvSpPr>
            <a:spLocks noGrp="1"/>
          </p:cNvSpPr>
          <p:nvPr>
            <p:ph type="ftr" sz="quarter" idx="11"/>
          </p:nvPr>
        </p:nvSpPr>
        <p:spPr>
          <a:xfrm>
            <a:off x="789700" y="5894215"/>
            <a:ext cx="8364538" cy="254000"/>
          </a:xfrm>
        </p:spPr>
        <p:txBody>
          <a:bodyPr/>
          <a:lstStyle/>
          <a:p>
            <a:endParaRPr lang="en-US" dirty="0"/>
          </a:p>
        </p:txBody>
      </p:sp>
      <p:sp>
        <p:nvSpPr>
          <p:cNvPr id="4" name="Pladsholder til slidenummer 3">
            <a:extLst>
              <a:ext uri="{FF2B5EF4-FFF2-40B4-BE49-F238E27FC236}">
                <a16:creationId xmlns:a16="http://schemas.microsoft.com/office/drawing/2014/main" id="{81D276B4-4896-97E7-A0B6-1500C081D6C2}"/>
              </a:ext>
            </a:extLst>
          </p:cNvPr>
          <p:cNvSpPr>
            <a:spLocks noGrp="1"/>
          </p:cNvSpPr>
          <p:nvPr>
            <p:ph type="sldNum" sz="quarter" idx="12"/>
          </p:nvPr>
        </p:nvSpPr>
        <p:spPr/>
        <p:txBody>
          <a:bodyPr/>
          <a:lstStyle/>
          <a:p>
            <a:fld id="{E65AF48C-B1C0-4493-BDFC-EAEA1C2F1117}" type="slidenum">
              <a:rPr lang="da-DK" noProof="1" smtClean="0"/>
              <a:pPr/>
              <a:t>4</a:t>
            </a:fld>
            <a:endParaRPr lang="da-DK" noProof="1"/>
          </a:p>
        </p:txBody>
      </p:sp>
    </p:spTree>
    <p:extLst>
      <p:ext uri="{BB962C8B-B14F-4D97-AF65-F5344CB8AC3E}">
        <p14:creationId xmlns:p14="http://schemas.microsoft.com/office/powerpoint/2010/main" val="196202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ABE1C-2A2B-EA0E-3E89-9A3FCD3D8D2A}"/>
              </a:ext>
            </a:extLst>
          </p:cNvPr>
          <p:cNvSpPr>
            <a:spLocks noGrp="1"/>
          </p:cNvSpPr>
          <p:nvPr>
            <p:ph type="title"/>
          </p:nvPr>
        </p:nvSpPr>
        <p:spPr>
          <a:xfrm>
            <a:off x="477839" y="488950"/>
            <a:ext cx="11234735" cy="842893"/>
          </a:xfrm>
        </p:spPr>
        <p:txBody>
          <a:bodyPr/>
          <a:lstStyle/>
          <a:p>
            <a:r>
              <a:rPr lang="da-DK" dirty="0"/>
              <a:t>Indhold: Ny årslønsberegning – samt større intervaller ved tab af erhvervsevne</a:t>
            </a:r>
            <a:br>
              <a:rPr lang="da-DK" dirty="0"/>
            </a:br>
            <a:br>
              <a:rPr lang="da-DK" dirty="0"/>
            </a:br>
            <a:r>
              <a:rPr lang="da-DK" b="0" dirty="0"/>
              <a:t>Årsløn skal baseres på den faktiske indkomst i det </a:t>
            </a:r>
            <a:r>
              <a:rPr lang="da-DK" b="0" i="1" dirty="0"/>
              <a:t>bedste</a:t>
            </a:r>
            <a:r>
              <a:rPr lang="da-DK" b="0" dirty="0"/>
              <a:t> </a:t>
            </a:r>
            <a:r>
              <a:rPr lang="da-DK" b="0" dirty="0" err="1"/>
              <a:t>indtægtsår</a:t>
            </a:r>
            <a:r>
              <a:rPr lang="da-DK" b="0" dirty="0"/>
              <a:t> af de fem foregående år før skaden</a:t>
            </a:r>
            <a:br>
              <a:rPr lang="da-DK" b="0" dirty="0"/>
            </a:br>
            <a:br>
              <a:rPr lang="da-DK" b="0" dirty="0"/>
            </a:br>
            <a:r>
              <a:rPr lang="da-DK" b="0" dirty="0"/>
              <a:t>Samlet set øges erstatningerne til de tilskadekomne</a:t>
            </a:r>
            <a:br>
              <a:rPr lang="da-DK" b="0" dirty="0"/>
            </a:br>
            <a:br>
              <a:rPr lang="da-DK" b="0" dirty="0"/>
            </a:br>
            <a:r>
              <a:rPr lang="da-DK" b="0" dirty="0"/>
              <a:t>Den fastsatte årsløn skal anvendes som værdi for den tilskadekomnes indtjeningsevne efter skaden, hvis skaden ikke var sket.</a:t>
            </a:r>
            <a:br>
              <a:rPr lang="da-DK" b="0" dirty="0"/>
            </a:br>
            <a:br>
              <a:rPr lang="da-DK" b="0" dirty="0"/>
            </a:br>
            <a:r>
              <a:rPr lang="da-DK" b="0" dirty="0"/>
              <a:t>Man går fra en konkret vurdering af </a:t>
            </a:r>
            <a:r>
              <a:rPr lang="da-DK" b="0" dirty="0" err="1"/>
              <a:t>TAE’et</a:t>
            </a:r>
            <a:r>
              <a:rPr lang="da-DK" b="0" dirty="0"/>
              <a:t> til intervaller på 10 (dog stadig minimum 15 derefter 20, 30 og derefter plus 10)</a:t>
            </a:r>
          </a:p>
        </p:txBody>
      </p:sp>
      <p:sp>
        <p:nvSpPr>
          <p:cNvPr id="3" name="Pladsholder til sidefod 2">
            <a:extLst>
              <a:ext uri="{FF2B5EF4-FFF2-40B4-BE49-F238E27FC236}">
                <a16:creationId xmlns:a16="http://schemas.microsoft.com/office/drawing/2014/main" id="{9B7A0004-17B7-85A6-3F84-54056AE32842}"/>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C2AED7AF-53D7-8526-B532-FA15FCC00CA4}"/>
              </a:ext>
            </a:extLst>
          </p:cNvPr>
          <p:cNvSpPr>
            <a:spLocks noGrp="1"/>
          </p:cNvSpPr>
          <p:nvPr>
            <p:ph type="sldNum" sz="quarter" idx="12"/>
          </p:nvPr>
        </p:nvSpPr>
        <p:spPr/>
        <p:txBody>
          <a:bodyPr/>
          <a:lstStyle/>
          <a:p>
            <a:fld id="{E65AF48C-B1C0-4493-BDFC-EAEA1C2F1117}" type="slidenum">
              <a:rPr lang="da-DK" noProof="1" smtClean="0"/>
              <a:pPr/>
              <a:t>5</a:t>
            </a:fld>
            <a:endParaRPr lang="da-DK" noProof="1"/>
          </a:p>
        </p:txBody>
      </p:sp>
    </p:spTree>
    <p:extLst>
      <p:ext uri="{BB962C8B-B14F-4D97-AF65-F5344CB8AC3E}">
        <p14:creationId xmlns:p14="http://schemas.microsoft.com/office/powerpoint/2010/main" val="1411632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6B5EE-5F4B-C7EC-BD08-0CA801A55D59}"/>
              </a:ext>
            </a:extLst>
          </p:cNvPr>
          <p:cNvSpPr>
            <a:spLocks noGrp="1"/>
          </p:cNvSpPr>
          <p:nvPr>
            <p:ph type="title"/>
          </p:nvPr>
        </p:nvSpPr>
        <p:spPr/>
        <p:txBody>
          <a:bodyPr/>
          <a:lstStyle/>
          <a:p>
            <a:r>
              <a:rPr lang="da-DK" dirty="0"/>
              <a:t>Indhold: Færre sager skal sendes til AES – og en forsøgsordning</a:t>
            </a:r>
            <a:br>
              <a:rPr lang="da-DK" dirty="0"/>
            </a:br>
            <a:br>
              <a:rPr lang="da-DK" dirty="0"/>
            </a:br>
            <a:r>
              <a:rPr lang="da-DK" sz="3200" b="0" dirty="0"/>
              <a:t>Forsikringsselskaberne skal ikke oversende sager, som man forventer vil føre til anerkendelse – men ikke til erstatning.</a:t>
            </a:r>
            <a:br>
              <a:rPr lang="da-DK" sz="3200" b="0" dirty="0"/>
            </a:br>
            <a:br>
              <a:rPr lang="da-DK" sz="3200" b="0" dirty="0"/>
            </a:br>
            <a:r>
              <a:rPr lang="da-DK" sz="3200" b="0" dirty="0"/>
              <a:t>Men …. skadelidte vil stadig kunne bede om en vurdering fra AES.</a:t>
            </a:r>
            <a:br>
              <a:rPr lang="da-DK" sz="3200" b="0" dirty="0"/>
            </a:br>
            <a:br>
              <a:rPr lang="da-DK" sz="3200" b="0" dirty="0"/>
            </a:br>
            <a:r>
              <a:rPr lang="da-DK" sz="3200" b="0" dirty="0"/>
              <a:t>Som en forsøgsordning får nogle få forsikringsselskaber kompetence til at træffe afgørelse i </a:t>
            </a:r>
            <a:r>
              <a:rPr lang="da-DK" sz="3200" b="0" i="1" u="sng" dirty="0"/>
              <a:t>anerkendelsesspørgsmålet</a:t>
            </a:r>
            <a:r>
              <a:rPr lang="da-DK" sz="3200" b="0" i="1" dirty="0"/>
              <a:t> </a:t>
            </a:r>
            <a:r>
              <a:rPr lang="da-DK" sz="3200" b="0" dirty="0"/>
              <a:t>– og her kan skadelidte også bede om en vurdering fra AES ..</a:t>
            </a:r>
          </a:p>
        </p:txBody>
      </p:sp>
      <p:sp>
        <p:nvSpPr>
          <p:cNvPr id="3" name="Pladsholder til sidefod 2">
            <a:extLst>
              <a:ext uri="{FF2B5EF4-FFF2-40B4-BE49-F238E27FC236}">
                <a16:creationId xmlns:a16="http://schemas.microsoft.com/office/drawing/2014/main" id="{DB0CA2DE-120C-2971-6C15-90A09ED89270}"/>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F7A3B9A4-5979-0E18-03BD-D2E0EE2D6D87}"/>
              </a:ext>
            </a:extLst>
          </p:cNvPr>
          <p:cNvSpPr>
            <a:spLocks noGrp="1"/>
          </p:cNvSpPr>
          <p:nvPr>
            <p:ph type="sldNum" sz="quarter" idx="12"/>
          </p:nvPr>
        </p:nvSpPr>
        <p:spPr/>
        <p:txBody>
          <a:bodyPr/>
          <a:lstStyle/>
          <a:p>
            <a:fld id="{E65AF48C-B1C0-4493-BDFC-EAEA1C2F1117}" type="slidenum">
              <a:rPr lang="da-DK" noProof="1" smtClean="0"/>
              <a:pPr/>
              <a:t>6</a:t>
            </a:fld>
            <a:endParaRPr lang="da-DK" noProof="1"/>
          </a:p>
        </p:txBody>
      </p:sp>
    </p:spTree>
    <p:extLst>
      <p:ext uri="{BB962C8B-B14F-4D97-AF65-F5344CB8AC3E}">
        <p14:creationId xmlns:p14="http://schemas.microsoft.com/office/powerpoint/2010/main" val="127763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11C4B-2AAB-C725-C4F0-49D74BC250F4}"/>
              </a:ext>
            </a:extLst>
          </p:cNvPr>
          <p:cNvSpPr>
            <a:spLocks noGrp="1"/>
          </p:cNvSpPr>
          <p:nvPr>
            <p:ph type="title"/>
          </p:nvPr>
        </p:nvSpPr>
        <p:spPr/>
        <p:txBody>
          <a:bodyPr/>
          <a:lstStyle/>
          <a:p>
            <a:r>
              <a:rPr lang="da-DK" dirty="0"/>
              <a:t>Indhold: Skævhed i søgsmålsfrister</a:t>
            </a:r>
            <a:br>
              <a:rPr lang="da-DK" dirty="0"/>
            </a:br>
            <a:br>
              <a:rPr lang="da-DK" dirty="0"/>
            </a:br>
            <a:r>
              <a:rPr lang="da-DK" b="0" dirty="0"/>
              <a:t>Man har indført en frist for indbringelse af administrative afgørelser i skadesager for domstolene.</a:t>
            </a:r>
            <a:br>
              <a:rPr lang="da-DK" b="0" dirty="0"/>
            </a:br>
            <a:br>
              <a:rPr lang="da-DK" b="0" dirty="0"/>
            </a:br>
            <a:r>
              <a:rPr lang="da-DK" b="0" dirty="0"/>
              <a:t>Fristen for anlæggelse af retssager er et halvt år for forsikringsselskabet og ét år for den skadelidte.</a:t>
            </a:r>
            <a:br>
              <a:rPr lang="da-DK" b="0" dirty="0"/>
            </a:br>
            <a:br>
              <a:rPr lang="da-DK" b="0" dirty="0"/>
            </a:br>
            <a:r>
              <a:rPr lang="da-DK" b="0" dirty="0"/>
              <a:t>Administrative klagemuligheder skal dog være udtømt førend der kan anlægges sager.</a:t>
            </a:r>
          </a:p>
        </p:txBody>
      </p:sp>
      <p:sp>
        <p:nvSpPr>
          <p:cNvPr id="3" name="Pladsholder til sidefod 2">
            <a:extLst>
              <a:ext uri="{FF2B5EF4-FFF2-40B4-BE49-F238E27FC236}">
                <a16:creationId xmlns:a16="http://schemas.microsoft.com/office/drawing/2014/main" id="{26885C10-8DD2-16C7-D95D-B55E5B5A913F}"/>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3D0F196E-92C2-BB41-1C1D-64E210375581}"/>
              </a:ext>
            </a:extLst>
          </p:cNvPr>
          <p:cNvSpPr>
            <a:spLocks noGrp="1"/>
          </p:cNvSpPr>
          <p:nvPr>
            <p:ph type="sldNum" sz="quarter" idx="12"/>
          </p:nvPr>
        </p:nvSpPr>
        <p:spPr/>
        <p:txBody>
          <a:bodyPr/>
          <a:lstStyle/>
          <a:p>
            <a:fld id="{E65AF48C-B1C0-4493-BDFC-EAEA1C2F1117}" type="slidenum">
              <a:rPr lang="da-DK" noProof="1" smtClean="0"/>
              <a:pPr/>
              <a:t>7</a:t>
            </a:fld>
            <a:endParaRPr lang="da-DK" noProof="1"/>
          </a:p>
        </p:txBody>
      </p:sp>
    </p:spTree>
    <p:extLst>
      <p:ext uri="{BB962C8B-B14F-4D97-AF65-F5344CB8AC3E}">
        <p14:creationId xmlns:p14="http://schemas.microsoft.com/office/powerpoint/2010/main" val="426727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4DF0C-0821-80DE-67CD-1F332D7EAF12}"/>
              </a:ext>
            </a:extLst>
          </p:cNvPr>
          <p:cNvSpPr>
            <a:spLocks noGrp="1"/>
          </p:cNvSpPr>
          <p:nvPr>
            <p:ph type="title"/>
          </p:nvPr>
        </p:nvSpPr>
        <p:spPr/>
        <p:txBody>
          <a:bodyPr/>
          <a:lstStyle/>
          <a:p>
            <a:r>
              <a:rPr lang="da-DK" dirty="0"/>
              <a:t>Indhold: Voldskadeforsikringen</a:t>
            </a:r>
            <a:br>
              <a:rPr lang="da-DK" dirty="0"/>
            </a:br>
            <a:br>
              <a:rPr lang="da-DK" dirty="0"/>
            </a:br>
            <a:r>
              <a:rPr lang="da-DK" sz="2400" b="0" dirty="0"/>
              <a:t>Argumentet for indførelsen af forsikringen er, at det er ødelæggende for forholdet mellem ansat og indsatte/klient/bruger – hvis politiet skal inddrages !</a:t>
            </a:r>
            <a:br>
              <a:rPr lang="da-DK" sz="2400" b="0" dirty="0"/>
            </a:br>
            <a:br>
              <a:rPr lang="da-DK" sz="2400" b="0" dirty="0"/>
            </a:br>
            <a:r>
              <a:rPr lang="da-DK" sz="2400" b="0" dirty="0"/>
              <a:t>Tegnes som en udvidelse af arbejdsskadeforsikringen – men erstatningen skal opgøres efter erstatningsansvarsloven (og ikke efter arbejdsskadesikringsloven !) </a:t>
            </a:r>
            <a:br>
              <a:rPr lang="da-DK" sz="2400" b="0" dirty="0"/>
            </a:br>
            <a:br>
              <a:rPr lang="da-DK" sz="2400" b="0" dirty="0"/>
            </a:br>
            <a:r>
              <a:rPr lang="da-DK" sz="2400" b="0" dirty="0"/>
              <a:t>Målgruppen er personer, der arbejder med omsorgsarbejde inden for psykiatri, det sociale område, ældreområdet og visse undervisningsinstitutioner. På disse områder er den obligatorisk – for resten frivilligt.</a:t>
            </a:r>
            <a:br>
              <a:rPr lang="da-DK" sz="2400" b="0" dirty="0"/>
            </a:br>
            <a:br>
              <a:rPr lang="da-DK" sz="2400" b="0" dirty="0"/>
            </a:br>
            <a:r>
              <a:rPr lang="da-DK" sz="2400" b="0" dirty="0"/>
              <a:t>Forventningen er, at den bliver svær at få økonomi i.</a:t>
            </a:r>
            <a:br>
              <a:rPr lang="da-DK" sz="2400" b="0" dirty="0"/>
            </a:br>
            <a:endParaRPr lang="da-DK" sz="2400" b="0" dirty="0"/>
          </a:p>
        </p:txBody>
      </p:sp>
      <p:sp>
        <p:nvSpPr>
          <p:cNvPr id="3" name="Pladsholder til sidefod 2">
            <a:extLst>
              <a:ext uri="{FF2B5EF4-FFF2-40B4-BE49-F238E27FC236}">
                <a16:creationId xmlns:a16="http://schemas.microsoft.com/office/drawing/2014/main" id="{1BD92E98-14FE-ACEE-DF28-18753261E0AA}"/>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98D5BF0B-5621-EDAC-0709-167885735CE5}"/>
              </a:ext>
            </a:extLst>
          </p:cNvPr>
          <p:cNvSpPr>
            <a:spLocks noGrp="1"/>
          </p:cNvSpPr>
          <p:nvPr>
            <p:ph type="sldNum" sz="quarter" idx="12"/>
          </p:nvPr>
        </p:nvSpPr>
        <p:spPr/>
        <p:txBody>
          <a:bodyPr/>
          <a:lstStyle/>
          <a:p>
            <a:fld id="{E65AF48C-B1C0-4493-BDFC-EAEA1C2F1117}" type="slidenum">
              <a:rPr lang="da-DK" noProof="1" smtClean="0"/>
              <a:pPr/>
              <a:t>8</a:t>
            </a:fld>
            <a:endParaRPr lang="da-DK" noProof="1"/>
          </a:p>
        </p:txBody>
      </p:sp>
    </p:spTree>
    <p:extLst>
      <p:ext uri="{BB962C8B-B14F-4D97-AF65-F5344CB8AC3E}">
        <p14:creationId xmlns:p14="http://schemas.microsoft.com/office/powerpoint/2010/main" val="354663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7AE43-8A51-0FCC-8E61-21719A28A808}"/>
              </a:ext>
            </a:extLst>
          </p:cNvPr>
          <p:cNvSpPr>
            <a:spLocks noGrp="1"/>
          </p:cNvSpPr>
          <p:nvPr>
            <p:ph type="title"/>
          </p:nvPr>
        </p:nvSpPr>
        <p:spPr>
          <a:xfrm>
            <a:off x="477839" y="488950"/>
            <a:ext cx="11234735" cy="624233"/>
          </a:xfrm>
        </p:spPr>
        <p:txBody>
          <a:bodyPr/>
          <a:lstStyle/>
          <a:p>
            <a:r>
              <a:rPr lang="da-DK" dirty="0"/>
              <a:t>Indhold: Andre udvidelser</a:t>
            </a:r>
            <a:br>
              <a:rPr lang="da-DK" dirty="0"/>
            </a:br>
            <a:br>
              <a:rPr lang="da-DK" sz="2000" dirty="0"/>
            </a:br>
            <a:br>
              <a:rPr lang="da-DK" sz="2000" b="0" dirty="0"/>
            </a:br>
            <a:r>
              <a:rPr lang="da-DK" sz="2000" b="0" dirty="0">
                <a:solidFill>
                  <a:schemeClr val="tx1"/>
                </a:solidFill>
              </a:rPr>
              <a:t>Ved differencesager mellem EAL og ASL, sidestilles Tabt Arbejdsfortjeneste og midlertidigt tilkendt </a:t>
            </a:r>
            <a:r>
              <a:rPr lang="da-DK" sz="2000" b="0">
                <a:solidFill>
                  <a:schemeClr val="tx1"/>
                </a:solidFill>
              </a:rPr>
              <a:t>EET. Også </a:t>
            </a:r>
            <a:r>
              <a:rPr lang="da-DK" sz="2000" b="0" dirty="0">
                <a:solidFill>
                  <a:schemeClr val="tx1"/>
                </a:solidFill>
              </a:rPr>
              <a:t>uddannelsesgodtgørelsen kan indgå. </a:t>
            </a:r>
            <a:br>
              <a:rPr lang="da-DK" sz="2000" b="0" dirty="0">
                <a:solidFill>
                  <a:srgbClr val="FF0000"/>
                </a:solidFill>
              </a:rPr>
            </a:br>
            <a:br>
              <a:rPr lang="da-DK" sz="2000" b="0" dirty="0">
                <a:solidFill>
                  <a:srgbClr val="FF0000"/>
                </a:solidFill>
              </a:rPr>
            </a:br>
            <a:r>
              <a:rPr lang="da-DK" sz="2000" b="0" dirty="0"/>
              <a:t>Grænsen for aldersnedsættelse for størrelsen på </a:t>
            </a:r>
            <a:r>
              <a:rPr lang="da-DK" sz="2000" b="0" dirty="0" err="1"/>
              <a:t>méngodtgørelsen</a:t>
            </a:r>
            <a:r>
              <a:rPr lang="da-DK" sz="2000" b="0" dirty="0"/>
              <a:t> ændres fra 39 til 40 år.</a:t>
            </a:r>
            <a:br>
              <a:rPr lang="da-DK" sz="2000" dirty="0"/>
            </a:br>
            <a:r>
              <a:rPr lang="da-DK" sz="2000" b="0" dirty="0"/>
              <a:t>Niveauet for betaling af behandlingsudgifter hæves til de faktiske udgifter.</a:t>
            </a:r>
            <a:br>
              <a:rPr lang="da-DK" sz="2000" b="0" dirty="0"/>
            </a:br>
            <a:br>
              <a:rPr lang="da-DK" sz="2000" b="0" dirty="0"/>
            </a:br>
            <a:r>
              <a:rPr lang="da-DK" sz="2000" b="0" dirty="0"/>
              <a:t>Behandling og hjælpemidler dækkes fremover livsvarigt (og ikke kun til pensionsalder) </a:t>
            </a:r>
            <a:br>
              <a:rPr lang="da-DK" sz="2000" b="0" dirty="0"/>
            </a:br>
            <a:br>
              <a:rPr lang="da-DK" sz="2000" b="0" dirty="0"/>
            </a:br>
            <a:r>
              <a:rPr lang="da-DK" sz="2000" b="0" dirty="0"/>
              <a:t>Automatisk erstatning for tab af forsørger indtil barnets fyldte 21. år.</a:t>
            </a:r>
            <a:br>
              <a:rPr lang="da-DK" sz="2000" b="0" dirty="0"/>
            </a:br>
            <a:br>
              <a:rPr lang="da-DK" sz="2000" b="0" dirty="0"/>
            </a:br>
            <a:r>
              <a:rPr lang="da-DK" sz="2000" b="0" dirty="0"/>
              <a:t>Kapitaliserede erstatninger skal beregnes og udbetales fra dato, hvor den endelige afgørelse om kapitalisering fastsættes.</a:t>
            </a:r>
            <a:br>
              <a:rPr lang="da-DK" sz="2000" b="0" dirty="0"/>
            </a:br>
            <a:br>
              <a:rPr lang="da-DK" sz="2000" b="0" dirty="0"/>
            </a:br>
            <a:r>
              <a:rPr lang="da-DK" sz="2000" b="0" dirty="0"/>
              <a:t>Reduktion af arbejdsskadeafgiften med 2,2% i 2031.</a:t>
            </a:r>
            <a:br>
              <a:rPr lang="da-DK" b="0" dirty="0"/>
            </a:br>
            <a:endParaRPr lang="da-DK" b="0" dirty="0"/>
          </a:p>
        </p:txBody>
      </p:sp>
      <p:sp>
        <p:nvSpPr>
          <p:cNvPr id="3" name="Pladsholder til sidefod 2">
            <a:extLst>
              <a:ext uri="{FF2B5EF4-FFF2-40B4-BE49-F238E27FC236}">
                <a16:creationId xmlns:a16="http://schemas.microsoft.com/office/drawing/2014/main" id="{4C46EA49-47A9-94AF-3704-D1BFCD2EC191}"/>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A5282EA3-45B1-ADCC-5844-FF491D533409}"/>
              </a:ext>
            </a:extLst>
          </p:cNvPr>
          <p:cNvSpPr>
            <a:spLocks noGrp="1"/>
          </p:cNvSpPr>
          <p:nvPr>
            <p:ph type="sldNum" sz="quarter" idx="12"/>
          </p:nvPr>
        </p:nvSpPr>
        <p:spPr/>
        <p:txBody>
          <a:bodyPr/>
          <a:lstStyle/>
          <a:p>
            <a:fld id="{E65AF48C-B1C0-4493-BDFC-EAEA1C2F1117}" type="slidenum">
              <a:rPr lang="da-DK" noProof="1" smtClean="0"/>
              <a:pPr/>
              <a:t>9</a:t>
            </a:fld>
            <a:endParaRPr lang="da-DK" noProof="1"/>
          </a:p>
        </p:txBody>
      </p:sp>
    </p:spTree>
    <p:extLst>
      <p:ext uri="{BB962C8B-B14F-4D97-AF65-F5344CB8AC3E}">
        <p14:creationId xmlns:p14="http://schemas.microsoft.com/office/powerpoint/2010/main" val="840637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 name="UNDO_REDO_REVISION" val="0"/>
  <p:tag name="LANG_DEF" val="1030"/>
  <p:tag name="LANG_NAME" val="Danish"/>
  <p:tag name="MASTCOUNT" val="1"/>
  <p:tag name="LINGO_COUNT" val="2"/>
  <p:tag name="DES1LAYOUTCOUNT" val="21"/>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TEMPLAFYSLIDEID" val="638109449402455095"/>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1_Topdanmark">
  <a:themeElements>
    <a:clrScheme name="TopDanmark">
      <a:dk1>
        <a:srgbClr val="222222"/>
      </a:dk1>
      <a:lt1>
        <a:srgbClr val="FFFFFF"/>
      </a:lt1>
      <a:dk2>
        <a:srgbClr val="131947"/>
      </a:dk2>
      <a:lt2>
        <a:srgbClr val="CAD7E0"/>
      </a:lt2>
      <a:accent1>
        <a:srgbClr val="63AEDB"/>
      </a:accent1>
      <a:accent2>
        <a:srgbClr val="131947"/>
      </a:accent2>
      <a:accent3>
        <a:srgbClr val="B4879B"/>
      </a:accent3>
      <a:accent4>
        <a:srgbClr val="003468"/>
      </a:accent4>
      <a:accent5>
        <a:srgbClr val="53759B"/>
      </a:accent5>
      <a:accent6>
        <a:srgbClr val="CAD7E0"/>
      </a:accent6>
      <a:hlink>
        <a:srgbClr val="53759B"/>
      </a:hlink>
      <a:folHlink>
        <a:srgbClr val="53759B"/>
      </a:folHlink>
    </a:clrScheme>
    <a:fontScheme name="Arial">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tx2"/>
            </a:solidFill>
          </a:defRPr>
        </a:defPPr>
      </a:lstStyle>
    </a:txDef>
  </a:objectDefaults>
  <a:extraClrSchemeLst/>
  <a:custClrLst>
    <a:custClr name="Custom Color 1">
      <a:srgbClr val="EBF3F8"/>
    </a:custClr>
    <a:custClr name="Custom Color 2">
      <a:srgbClr val="EFDBE3"/>
    </a:custClr>
    <a:custClr name="BLANK">
      <a:srgbClr val="FFFFFF"/>
    </a:custClr>
    <a:custClr name="Custom Color 4">
      <a:srgbClr val="8DE0DA"/>
    </a:custClr>
    <a:custClr name="Custom Color 5">
      <a:srgbClr val="DCE2E7"/>
    </a:custClr>
    <a:custClr name="Custom Color 6">
      <a:srgbClr val="EB84A4"/>
    </a:custClr>
    <a:custClr name="Custom Color 7">
      <a:srgbClr val="FFF8D7"/>
    </a:custClr>
    <a:custClr name="Custom Color 8">
      <a:srgbClr val="E1FCE4"/>
    </a:custClr>
    <a:custClr name="Custom Color 9">
      <a:srgbClr val="F7F7F7"/>
    </a:custClr>
    <a:custClr name="BLANK">
      <a:srgbClr val="FFFFFF"/>
    </a:custClr>
    <a:custClr name="Custom Color 11">
      <a:srgbClr val="9AC4DD"/>
    </a:custClr>
    <a:custClr name="Custom Color 12">
      <a:srgbClr val="B4879B"/>
    </a:custClr>
    <a:custClr name="Custom Color 13">
      <a:srgbClr val="D6E5F2"/>
    </a:custClr>
    <a:custClr name="Custom Color 14">
      <a:srgbClr val="47AAA2"/>
    </a:custClr>
    <a:custClr name="Custom Color 15">
      <a:srgbClr val="CAD7E0"/>
    </a:custClr>
    <a:custClr name="Custom Color 16">
      <a:srgbClr val="C53B70"/>
    </a:custClr>
    <a:custClr name="Custom Color 17">
      <a:srgbClr val="FFE045"/>
    </a:custClr>
    <a:custClr name="Custom Color 18">
      <a:srgbClr val="55E367"/>
    </a:custClr>
    <a:custClr name="Custom Color 19">
      <a:srgbClr val="EDEEEF"/>
    </a:custClr>
    <a:custClr name="BLANK">
      <a:srgbClr val="FFFFFF"/>
    </a:custClr>
    <a:custClr name="Custom Color 21">
      <a:srgbClr val="63AEDB"/>
    </a:custClr>
    <a:custClr name="Custom Color 22">
      <a:srgbClr val="8F5C73"/>
    </a:custClr>
    <a:custClr name="Custom Color 23">
      <a:srgbClr val="6D91B9"/>
    </a:custClr>
    <a:custClr name="Custom Color 24">
      <a:srgbClr val="3A9891"/>
    </a:custClr>
    <a:custClr name="Custom Color 25">
      <a:srgbClr val="92A1AB"/>
    </a:custClr>
    <a:custClr name="Custom Color 26">
      <a:srgbClr val="A01E50"/>
    </a:custClr>
    <a:custClr name="Custom Color 27">
      <a:srgbClr val="F7D478"/>
    </a:custClr>
    <a:custClr name="Custom Color 28">
      <a:srgbClr val="51B65E"/>
    </a:custClr>
    <a:custClr name="Custom Color 29">
      <a:srgbClr val="B1B3B4"/>
    </a:custClr>
    <a:custClr name="BLANK">
      <a:srgbClr val="FFFFFF"/>
    </a:custClr>
    <a:custClr name="Custom Color 31">
      <a:srgbClr val="131947"/>
    </a:custClr>
    <a:custClr name="Custom Color 32">
      <a:srgbClr val="63374B"/>
    </a:custClr>
    <a:custClr name="Custom Color 33">
      <a:srgbClr val="53759B"/>
    </a:custClr>
    <a:custClr name="Custom Color 34">
      <a:srgbClr val="06645D"/>
    </a:custClr>
    <a:custClr name="Custom Color 35">
      <a:srgbClr val="5E6A73"/>
    </a:custClr>
    <a:custClr name="Custom Color 36">
      <a:srgbClr val="83002B"/>
    </a:custClr>
    <a:custClr name="Custom Color 37">
      <a:srgbClr val="BD8902"/>
    </a:custClr>
    <a:custClr name="Custom Color 38">
      <a:srgbClr val="38563C"/>
    </a:custClr>
    <a:custClr name="Custom Color 39">
      <a:srgbClr val="767778"/>
    </a:custClr>
  </a:custClrLst>
  <a:extLst>
    <a:ext uri="{05A4C25C-085E-4340-85A3-A5531E510DB2}">
      <thm15:themeFamily xmlns:thm15="http://schemas.microsoft.com/office/thememl/2012/main" name="Topdanmark" id="{DC1FC7B9-134E-4120-B8C8-DD5661A9A9E2}" vid="{726C2E33-C4B2-4A0E-9E55-7E387944963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øn">
      <a:srgbClr val="3A9B91"/>
    </a:custClr>
    <a:custClr name="Rød">
      <a:srgbClr val="A01E50"/>
    </a:custClr>
    <a:custClr name="Gul">
      <a:srgbClr val="E1CE34"/>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røn">
      <a:srgbClr val="3A9B91"/>
    </a:custClr>
    <a:custClr name="Rød">
      <a:srgbClr val="A01E50"/>
    </a:custClr>
    <a:custClr name="Gul">
      <a:srgbClr val="E1CE34"/>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25A8B6A-BF82-6C42-87F9-BE8EF809987B}">
  <we:reference id="wa104380278" version="1.0.0.6" store="da-DK" storeType="OMEX"/>
  <we:alternateReferences>
    <we:reference id="WA104380278" version="1.0.0.6"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FormConfiguration><![CDATA[{"formFields":[],"formDataEntries":[]}]]></TemplafyFormConfiguration>
</file>

<file path=customXml/item2.xml><?xml version="1.0" encoding="utf-8"?>
<TemplafyTemplateConfiguration><![CDATA[{"elementsMetadata":[],"transformationConfigurations":[],"templateName":"Topdanmarks skabelon maj 2023","templateDescription":"","enableDocumentContentUpdater":false,"version":"2.0"}]]></Templafy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182712042643901","enableDocumentContentUpdater":false,"version":"2.0"}]]></TemplafySlideTemplateConfiguration>
</file>

<file path=customXml/itemProps1.xml><?xml version="1.0" encoding="utf-8"?>
<ds:datastoreItem xmlns:ds="http://schemas.openxmlformats.org/officeDocument/2006/customXml" ds:itemID="{702E60F8-23AB-45E6-840E-4565F2500E17}">
  <ds:schemaRefs/>
</ds:datastoreItem>
</file>

<file path=customXml/itemProps2.xml><?xml version="1.0" encoding="utf-8"?>
<ds:datastoreItem xmlns:ds="http://schemas.openxmlformats.org/officeDocument/2006/customXml" ds:itemID="{0995FD3E-EF06-474D-9B34-83A6507D7290}">
  <ds:schemaRefs/>
</ds:datastoreItem>
</file>

<file path=customXml/itemProps3.xml><?xml version="1.0" encoding="utf-8"?>
<ds:datastoreItem xmlns:ds="http://schemas.openxmlformats.org/officeDocument/2006/customXml" ds:itemID="{AC5F7391-DB41-49D4-A6D3-BBAFEDFDB979}">
  <ds:schemaRefs/>
</ds:datastoreItem>
</file>

<file path=customXml/itemProps4.xml><?xml version="1.0" encoding="utf-8"?>
<ds:datastoreItem xmlns:ds="http://schemas.openxmlformats.org/officeDocument/2006/customXml" ds:itemID="{06617D9D-350D-4E73-B76D-D0E1276C4D00}">
  <ds:schemaRefs/>
</ds:datastoreItem>
</file>

<file path=docProps/app.xml><?xml version="1.0" encoding="utf-8"?>
<Properties xmlns="http://schemas.openxmlformats.org/officeDocument/2006/extended-properties" xmlns:vt="http://schemas.openxmlformats.org/officeDocument/2006/docPropsVTypes">
  <Template>1_Topdanmark</Template>
  <TotalTime>13982</TotalTime>
  <Words>828</Words>
  <Application>Microsoft Office PowerPoint</Application>
  <PresentationFormat>Widescreen</PresentationFormat>
  <Paragraphs>22</Paragraphs>
  <Slides>10</Slides>
  <Notes>1</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10</vt:i4>
      </vt:variant>
    </vt:vector>
  </HeadingPairs>
  <TitlesOfParts>
    <vt:vector size="12" baseType="lpstr">
      <vt:lpstr>Arial</vt:lpstr>
      <vt:lpstr>1_Topdanmark</vt:lpstr>
      <vt:lpstr>Ny arbejdsskadesikrings-lov</vt:lpstr>
      <vt:lpstr>Dagsorden  Lovforslagets baggrund  Lovforslagets indhold   Status og udfordringer – og hvad ser vi ind i ?  </vt:lpstr>
      <vt:lpstr>Lovforslagets indhold: – Regeringens formål  Regeringen ønskede at forbedre:  - Sagsforløb og sagsbehandlingstid – ved en ny årslønsberegning  - Skadelidtes tilknytning (fastholdelse) til arbejdsmarkedet, herunder en uddannelsesgodtgørelse.  - Forbedret erstatning – herunder at introducere en voldskadeerstatning  Alle partier bortset fra Enhedslisten er med i aftalen.  Ikrafttrædelse skete 1. juli 2024 (skader sket efter denne dato) uddannelsesgodtgørelse dog allerede 1. januar 2024 – voldsskade kom med 1. januar 2025.  Nogle af ændringer gælder for skader sket efter 1. juli 2024 og andre for afgørelser efter 1. juli 2024.  Alt så smukt ud på papiret – men der var ingen konsekvensanalyse/noget at regne på !  Svært at komme igennem med indsigelser fra forsikringsbranchens side.</vt:lpstr>
      <vt:lpstr>Indhold: Uddannelsesgodtgørelse  Gælder ved en forventet méngrad på mindst 10%  Omskoling med 83% af nuværende løn (maks. 608.000 kr.) under uddannelse.  Frivillig  ordning.  Maks. godtgørelse i 48 måneder.  Man skal kunne gennemføre uddannelse og varetage job på almindelige vilkår efter omskolingen.  Hvis der er et rest erhvervsevnetab efter gennemført uddannelse, erstattes dette med 100% (mod normal 83%)  Status efter et år: Efter en langsom start – er flere i proces.</vt:lpstr>
      <vt:lpstr>Indhold: Ny årslønsberegning – samt større intervaller ved tab af erhvervsevne  Årsløn skal baseres på den faktiske indkomst i det bedste indtægtsår af de fem foregående år før skaden  Samlet set øges erstatningerne til de tilskadekomne  Den fastsatte årsløn skal anvendes som værdi for den tilskadekomnes indtjeningsevne efter skaden, hvis skaden ikke var sket.  Man går fra en konkret vurdering af TAE’et til intervaller på 10 (dog stadig minimum 15 derefter 20, 30 og derefter plus 10)</vt:lpstr>
      <vt:lpstr>Indhold: Færre sager skal sendes til AES – og en forsøgsordning  Forsikringsselskaberne skal ikke oversende sager, som man forventer vil føre til anerkendelse – men ikke til erstatning.  Men …. skadelidte vil stadig kunne bede om en vurdering fra AES.  Som en forsøgsordning får nogle få forsikringsselskaber kompetence til at træffe afgørelse i anerkendelsesspørgsmålet – og her kan skadelidte også bede om en vurdering fra AES ..</vt:lpstr>
      <vt:lpstr>Indhold: Skævhed i søgsmålsfrister  Man har indført en frist for indbringelse af administrative afgørelser i skadesager for domstolene.  Fristen for anlæggelse af retssager er et halvt år for forsikringsselskabet og ét år for den skadelidte.  Administrative klagemuligheder skal dog være udtømt førend der kan anlægges sager.</vt:lpstr>
      <vt:lpstr>Indhold: Voldskadeforsikringen  Argumentet for indførelsen af forsikringen er, at det er ødelæggende for forholdet mellem ansat og indsatte/klient/bruger – hvis politiet skal inddrages !  Tegnes som en udvidelse af arbejdsskadeforsikringen – men erstatningen skal opgøres efter erstatningsansvarsloven (og ikke efter arbejdsskadesikringsloven !)   Målgruppen er personer, der arbejder med omsorgsarbejde inden for psykiatri, det sociale område, ældreområdet og visse undervisningsinstitutioner. På disse områder er den obligatorisk – for resten frivilligt.  Forventningen er, at den bliver svær at få økonomi i. </vt:lpstr>
      <vt:lpstr>Indhold: Andre udvidelser   Ved differencesager mellem EAL og ASL, sidestilles Tabt Arbejdsfortjeneste og midlertidigt tilkendt EET. Også uddannelsesgodtgørelsen kan indgå.   Grænsen for aldersnedsættelse for størrelsen på méngodtgørelsen ændres fra 39 til 40 år. Niveauet for betaling af behandlingsudgifter hæves til de faktiske udgifter.  Behandling og hjælpemidler dækkes fremover livsvarigt (og ikke kun til pensionsalder)   Automatisk erstatning for tab af forsørger indtil barnets fyldte 21. år.  Kapitaliserede erstatninger skal beregnes og udbetales fra dato, hvor den endelige afgørelse om kapitalisering fastsættes.  Reduktion af arbejdsskadeafgiften med 2,2% i 2031. </vt:lpstr>
      <vt:lpstr>Konsekvenserne på nuværende tidspunkt – og hvad vi kan forvente   Vi må forvente flere anker og unødvendige retssager pga skævheden i søgsmålsfristerne.  Bekymring for at AES kan løse de opgaver = endnu længere sagsbehandlingstid  En betydelig præmiestigning i markedet – men selskaberne har qua vilkårene og den eksisterende lov ret til at hæve præmierne uden fritstillelse af kunderne.  Vi forventer, at der kommer ændringer pga forskellige uhensigtsmæssigheder.  Skift fra DB07 til DB25-koder (ikke en del af reformen).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Nicole Flyckt</dc:creator>
  <cp:lastModifiedBy>Søren Viltoft Baatrup</cp:lastModifiedBy>
  <cp:revision>7</cp:revision>
  <cp:lastPrinted>2025-01-03T09:18:46Z</cp:lastPrinted>
  <dcterms:created xsi:type="dcterms:W3CDTF">2023-11-01T09:40:27Z</dcterms:created>
  <dcterms:modified xsi:type="dcterms:W3CDTF">2025-01-06T09:54:08Z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1207752</vt:lpwstr>
  </property>
  <property fmtid="{D5CDD505-2E9C-101B-9397-08002B2CF9AE}" pid="3" name="NXPowerLiteSettings">
    <vt:lpwstr>E700052003A000</vt:lpwstr>
  </property>
  <property fmtid="{D5CDD505-2E9C-101B-9397-08002B2CF9AE}" pid="4" name="NXPowerLiteVersion">
    <vt:lpwstr>D9.1.2</vt:lpwstr>
  </property>
  <property fmtid="{D5CDD505-2E9C-101B-9397-08002B2CF9AE}" pid="5" name="TemplafyTimeStamp">
    <vt:lpwstr>2023-04-28T09:33:24</vt:lpwstr>
  </property>
  <property fmtid="{D5CDD505-2E9C-101B-9397-08002B2CF9AE}" pid="6" name="TemplafyTenantId">
    <vt:lpwstr>topdanmark</vt:lpwstr>
  </property>
  <property fmtid="{D5CDD505-2E9C-101B-9397-08002B2CF9AE}" pid="7" name="TemplafyTemplateId">
    <vt:lpwstr>638182712029172933</vt:lpwstr>
  </property>
  <property fmtid="{D5CDD505-2E9C-101B-9397-08002B2CF9AE}" pid="8" name="TemplafyUserProfileId">
    <vt:lpwstr>638192132951643033</vt:lpwstr>
  </property>
  <property fmtid="{D5CDD505-2E9C-101B-9397-08002B2CF9AE}" pid="9" name="TemplafyLanguageCode">
    <vt:lpwstr>da-DK</vt:lpwstr>
  </property>
  <property fmtid="{D5CDD505-2E9C-101B-9397-08002B2CF9AE}" pid="10" name="TemplafyFromBlank">
    <vt:bool>true</vt:bool>
  </property>
</Properties>
</file>