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69" r:id="rId3"/>
    <p:sldId id="270" r:id="rId4"/>
    <p:sldId id="258" r:id="rId5"/>
    <p:sldId id="271" r:id="rId6"/>
    <p:sldId id="257" r:id="rId7"/>
    <p:sldId id="283" r:id="rId8"/>
    <p:sldId id="272" r:id="rId9"/>
    <p:sldId id="274" r:id="rId10"/>
    <p:sldId id="275" r:id="rId11"/>
    <p:sldId id="276" r:id="rId12"/>
    <p:sldId id="277" r:id="rId13"/>
    <p:sldId id="278" r:id="rId14"/>
    <p:sldId id="279" r:id="rId15"/>
    <p:sldId id="282" r:id="rId16"/>
    <p:sldId id="267" r:id="rId1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1F3F4"/>
    <a:srgbClr val="DFE1E5"/>
    <a:srgbClr val="FFFFFF"/>
    <a:srgbClr val="FF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769119-ACE2-4363-BF71-42508DD96D62}" v="559" dt="2025-04-24T11:02:34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 autoAdjust="0"/>
    <p:restoredTop sz="72513" autoAdjust="0"/>
  </p:normalViewPr>
  <p:slideViewPr>
    <p:cSldViewPr snapToGrid="0">
      <p:cViewPr varScale="1">
        <p:scale>
          <a:sx n="115" d="100"/>
          <a:sy n="115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 Milo" userId="514c6db2-fad8-46e6-9a9e-e724cafe7613" providerId="ADAL" clId="{35769119-ACE2-4363-BF71-42508DD96D62}"/>
    <pc:docChg chg="undo custSel addSld delSld modSld sldOrd modMainMaster">
      <pc:chgData name="Stefan Milo" userId="514c6db2-fad8-46e6-9a9e-e724cafe7613" providerId="ADAL" clId="{35769119-ACE2-4363-BF71-42508DD96D62}" dt="2025-04-24T11:03:47.479" v="15075" actId="20577"/>
      <pc:docMkLst>
        <pc:docMk/>
      </pc:docMkLst>
      <pc:sldChg chg="addSp delSp modSp mod modAnim modNotesTx">
        <pc:chgData name="Stefan Milo" userId="514c6db2-fad8-46e6-9a9e-e724cafe7613" providerId="ADAL" clId="{35769119-ACE2-4363-BF71-42508DD96D62}" dt="2025-04-24T10:16:08.398" v="9502" actId="6549"/>
        <pc:sldMkLst>
          <pc:docMk/>
          <pc:sldMk cId="4036967984" sldId="257"/>
        </pc:sldMkLst>
        <pc:spChg chg="mod">
          <ac:chgData name="Stefan Milo" userId="514c6db2-fad8-46e6-9a9e-e724cafe7613" providerId="ADAL" clId="{35769119-ACE2-4363-BF71-42508DD96D62}" dt="2025-04-23T21:00:02.560" v="4531"/>
          <ac:spMkLst>
            <pc:docMk/>
            <pc:sldMk cId="4036967984" sldId="257"/>
            <ac:spMk id="3" creationId="{D24FCC4A-F4B1-537A-BEEC-CC9616070B75}"/>
          </ac:spMkLst>
        </pc:spChg>
        <pc:spChg chg="del mod">
          <ac:chgData name="Stefan Milo" userId="514c6db2-fad8-46e6-9a9e-e724cafe7613" providerId="ADAL" clId="{35769119-ACE2-4363-BF71-42508DD96D62}" dt="2025-04-23T20:59:42.032" v="4526" actId="478"/>
          <ac:spMkLst>
            <pc:docMk/>
            <pc:sldMk cId="4036967984" sldId="257"/>
            <ac:spMk id="4" creationId="{37D32155-5149-5A72-C59B-DBC7416E8160}"/>
          </ac:spMkLst>
        </pc:spChg>
        <pc:spChg chg="mod">
          <ac:chgData name="Stefan Milo" userId="514c6db2-fad8-46e6-9a9e-e724cafe7613" providerId="ADAL" clId="{35769119-ACE2-4363-BF71-42508DD96D62}" dt="2025-04-23T21:00:02.560" v="4531"/>
          <ac:spMkLst>
            <pc:docMk/>
            <pc:sldMk cId="4036967984" sldId="257"/>
            <ac:spMk id="5" creationId="{19ED40FB-B396-C33F-67BB-A816D81DF287}"/>
          </ac:spMkLst>
        </pc:spChg>
        <pc:spChg chg="mod">
          <ac:chgData name="Stefan Milo" userId="514c6db2-fad8-46e6-9a9e-e724cafe7613" providerId="ADAL" clId="{35769119-ACE2-4363-BF71-42508DD96D62}" dt="2025-04-23T21:00:33.685" v="4541" actId="1076"/>
          <ac:spMkLst>
            <pc:docMk/>
            <pc:sldMk cId="4036967984" sldId="257"/>
            <ac:spMk id="6" creationId="{B331442D-B80A-A5E8-A341-9248805377BD}"/>
          </ac:spMkLst>
        </pc:spChg>
        <pc:spChg chg="add mod">
          <ac:chgData name="Stefan Milo" userId="514c6db2-fad8-46e6-9a9e-e724cafe7613" providerId="ADAL" clId="{35769119-ACE2-4363-BF71-42508DD96D62}" dt="2025-04-23T21:03:51.312" v="4590" actId="6549"/>
          <ac:spMkLst>
            <pc:docMk/>
            <pc:sldMk cId="4036967984" sldId="257"/>
            <ac:spMk id="8" creationId="{2766A6A4-93BA-59EA-D1F1-5AF14C56ADC7}"/>
          </ac:spMkLst>
        </pc:spChg>
        <pc:spChg chg="add mod">
          <ac:chgData name="Stefan Milo" userId="514c6db2-fad8-46e6-9a9e-e724cafe7613" providerId="ADAL" clId="{35769119-ACE2-4363-BF71-42508DD96D62}" dt="2025-04-23T21:03:07.046" v="4572" actId="1076"/>
          <ac:spMkLst>
            <pc:docMk/>
            <pc:sldMk cId="4036967984" sldId="257"/>
            <ac:spMk id="10" creationId="{D7598E42-7F98-3772-70A4-30E1CCFEC136}"/>
          </ac:spMkLst>
        </pc:spChg>
        <pc:spChg chg="add del mod">
          <ac:chgData name="Stefan Milo" userId="514c6db2-fad8-46e6-9a9e-e724cafe7613" providerId="ADAL" clId="{35769119-ACE2-4363-BF71-42508DD96D62}" dt="2025-04-23T21:01:30.831" v="4543" actId="478"/>
          <ac:spMkLst>
            <pc:docMk/>
            <pc:sldMk cId="4036967984" sldId="257"/>
            <ac:spMk id="13" creationId="{C1DF418B-ECC8-0D8A-D008-1CADC85A7A7B}"/>
          </ac:spMkLst>
        </pc:spChg>
        <pc:spChg chg="add del mod">
          <ac:chgData name="Stefan Milo" userId="514c6db2-fad8-46e6-9a9e-e724cafe7613" providerId="ADAL" clId="{35769119-ACE2-4363-BF71-42508DD96D62}" dt="2025-04-23T21:01:28.552" v="4542" actId="478"/>
          <ac:spMkLst>
            <pc:docMk/>
            <pc:sldMk cId="4036967984" sldId="257"/>
            <ac:spMk id="15" creationId="{15AD0CA3-E96F-2B61-2E65-4B8AA9D4C56E}"/>
          </ac:spMkLst>
        </pc:spChg>
        <pc:grpChg chg="add mod">
          <ac:chgData name="Stefan Milo" userId="514c6db2-fad8-46e6-9a9e-e724cafe7613" providerId="ADAL" clId="{35769119-ACE2-4363-BF71-42508DD96D62}" dt="2025-04-23T21:00:02.560" v="4531"/>
          <ac:grpSpMkLst>
            <pc:docMk/>
            <pc:sldMk cId="4036967984" sldId="257"/>
            <ac:grpSpMk id="2" creationId="{B929CFC2-6EB8-77E0-3A90-5727CFDEC08C}"/>
          </ac:grpSpMkLst>
        </pc:grpChg>
        <pc:picChg chg="add del mod">
          <ac:chgData name="Stefan Milo" userId="514c6db2-fad8-46e6-9a9e-e724cafe7613" providerId="ADAL" clId="{35769119-ACE2-4363-BF71-42508DD96D62}" dt="2025-04-24T10:12:47.118" v="8991" actId="478"/>
          <ac:picMkLst>
            <pc:docMk/>
            <pc:sldMk cId="4036967984" sldId="257"/>
            <ac:picMk id="1026" creationId="{5F9FD3EC-4819-E0D3-7831-99C3A953F845}"/>
          </ac:picMkLst>
        </pc:picChg>
      </pc:sldChg>
      <pc:sldChg chg="addSp delSp modSp mod ord modNotesTx">
        <pc:chgData name="Stefan Milo" userId="514c6db2-fad8-46e6-9a9e-e724cafe7613" providerId="ADAL" clId="{35769119-ACE2-4363-BF71-42508DD96D62}" dt="2025-04-24T10:51:38.429" v="13608" actId="6549"/>
        <pc:sldMkLst>
          <pc:docMk/>
          <pc:sldMk cId="650878539" sldId="258"/>
        </pc:sldMkLst>
        <pc:spChg chg="del">
          <ac:chgData name="Stefan Milo" userId="514c6db2-fad8-46e6-9a9e-e724cafe7613" providerId="ADAL" clId="{35769119-ACE2-4363-BF71-42508DD96D62}" dt="2025-04-23T20:41:35.280" v="2246" actId="478"/>
          <ac:spMkLst>
            <pc:docMk/>
            <pc:sldMk cId="650878539" sldId="258"/>
            <ac:spMk id="2" creationId="{8144C513-FDFA-4FA4-6AD5-C6AEF80B8D2F}"/>
          </ac:spMkLst>
        </pc:spChg>
        <pc:spChg chg="del mod">
          <ac:chgData name="Stefan Milo" userId="514c6db2-fad8-46e6-9a9e-e724cafe7613" providerId="ADAL" clId="{35769119-ACE2-4363-BF71-42508DD96D62}" dt="2025-04-23T20:41:33.690" v="2245" actId="478"/>
          <ac:spMkLst>
            <pc:docMk/>
            <pc:sldMk cId="650878539" sldId="258"/>
            <ac:spMk id="4" creationId="{9227F243-3985-2895-3B59-F21F9F650BAF}"/>
          </ac:spMkLst>
        </pc:spChg>
        <pc:spChg chg="add del mod">
          <ac:chgData name="Stefan Milo" userId="514c6db2-fad8-46e6-9a9e-e724cafe7613" providerId="ADAL" clId="{35769119-ACE2-4363-BF71-42508DD96D62}" dt="2025-04-23T20:41:38.293" v="2247" actId="478"/>
          <ac:spMkLst>
            <pc:docMk/>
            <pc:sldMk cId="650878539" sldId="258"/>
            <ac:spMk id="5" creationId="{43FCDE89-0066-EB0E-EF30-C93F31D94427}"/>
          </ac:spMkLst>
        </pc:spChg>
        <pc:spChg chg="mod">
          <ac:chgData name="Stefan Milo" userId="514c6db2-fad8-46e6-9a9e-e724cafe7613" providerId="ADAL" clId="{35769119-ACE2-4363-BF71-42508DD96D62}" dt="2025-04-23T20:42:23.206" v="2263"/>
          <ac:spMkLst>
            <pc:docMk/>
            <pc:sldMk cId="650878539" sldId="258"/>
            <ac:spMk id="7" creationId="{8A7A2F42-8B20-1667-FD1A-9955ACA53465}"/>
          </ac:spMkLst>
        </pc:spChg>
        <pc:spChg chg="mod">
          <ac:chgData name="Stefan Milo" userId="514c6db2-fad8-46e6-9a9e-e724cafe7613" providerId="ADAL" clId="{35769119-ACE2-4363-BF71-42508DD96D62}" dt="2025-04-23T20:42:37.457" v="2265" actId="113"/>
          <ac:spMkLst>
            <pc:docMk/>
            <pc:sldMk cId="650878539" sldId="258"/>
            <ac:spMk id="8" creationId="{30747129-DBF7-98F2-8785-FE3312FDED55}"/>
          </ac:spMkLst>
        </pc:spChg>
        <pc:spChg chg="mod">
          <ac:chgData name="Stefan Milo" userId="514c6db2-fad8-46e6-9a9e-e724cafe7613" providerId="ADAL" clId="{35769119-ACE2-4363-BF71-42508DD96D62}" dt="2025-04-22T08:48:30.825" v="661" actId="20577"/>
          <ac:spMkLst>
            <pc:docMk/>
            <pc:sldMk cId="650878539" sldId="258"/>
            <ac:spMk id="21" creationId="{E2EA9642-640C-A1E5-7A8E-A6252A4DDA68}"/>
          </ac:spMkLst>
        </pc:spChg>
        <pc:spChg chg="mod">
          <ac:chgData name="Stefan Milo" userId="514c6db2-fad8-46e6-9a9e-e724cafe7613" providerId="ADAL" clId="{35769119-ACE2-4363-BF71-42508DD96D62}" dt="2025-04-23T20:57:26.621" v="4231" actId="1076"/>
          <ac:spMkLst>
            <pc:docMk/>
            <pc:sldMk cId="650878539" sldId="258"/>
            <ac:spMk id="22" creationId="{2D3622E3-18E3-8E1D-15DF-80C728334C1A}"/>
          </ac:spMkLst>
        </pc:spChg>
        <pc:spChg chg="mod">
          <ac:chgData name="Stefan Milo" userId="514c6db2-fad8-46e6-9a9e-e724cafe7613" providerId="ADAL" clId="{35769119-ACE2-4363-BF71-42508DD96D62}" dt="2025-04-22T08:48:40.771" v="680" actId="20577"/>
          <ac:spMkLst>
            <pc:docMk/>
            <pc:sldMk cId="650878539" sldId="258"/>
            <ac:spMk id="23" creationId="{1B91B0D4-DDD5-4308-9BDE-7442F4A17BC4}"/>
          </ac:spMkLst>
        </pc:spChg>
        <pc:grpChg chg="add mod">
          <ac:chgData name="Stefan Milo" userId="514c6db2-fad8-46e6-9a9e-e724cafe7613" providerId="ADAL" clId="{35769119-ACE2-4363-BF71-42508DD96D62}" dt="2025-04-23T20:42:23.206" v="2263"/>
          <ac:grpSpMkLst>
            <pc:docMk/>
            <pc:sldMk cId="650878539" sldId="258"/>
            <ac:grpSpMk id="6" creationId="{86B32A5B-C618-6758-74E7-A46F20071F2E}"/>
          </ac:grpSpMkLst>
        </pc:grpChg>
        <pc:picChg chg="del mod">
          <ac:chgData name="Stefan Milo" userId="514c6db2-fad8-46e6-9a9e-e724cafe7613" providerId="ADAL" clId="{35769119-ACE2-4363-BF71-42508DD96D62}" dt="2025-04-23T20:41:50.181" v="2249" actId="478"/>
          <ac:picMkLst>
            <pc:docMk/>
            <pc:sldMk cId="650878539" sldId="258"/>
            <ac:picMk id="16" creationId="{00400508-B01F-2410-A00C-F264A253E671}"/>
          </ac:picMkLst>
        </pc:picChg>
        <pc:picChg chg="mod">
          <ac:chgData name="Stefan Milo" userId="514c6db2-fad8-46e6-9a9e-e724cafe7613" providerId="ADAL" clId="{35769119-ACE2-4363-BF71-42508DD96D62}" dt="2025-04-23T20:42:12.004" v="2259" actId="1076"/>
          <ac:picMkLst>
            <pc:docMk/>
            <pc:sldMk cId="650878539" sldId="258"/>
            <ac:picMk id="17" creationId="{8BCE4B56-8B5C-FB9D-8EB7-1D28A27C26D6}"/>
          </ac:picMkLst>
        </pc:picChg>
        <pc:picChg chg="mod">
          <ac:chgData name="Stefan Milo" userId="514c6db2-fad8-46e6-9a9e-e724cafe7613" providerId="ADAL" clId="{35769119-ACE2-4363-BF71-42508DD96D62}" dt="2025-04-23T20:42:21.195" v="2262" actId="1076"/>
          <ac:picMkLst>
            <pc:docMk/>
            <pc:sldMk cId="650878539" sldId="258"/>
            <ac:picMk id="2050" creationId="{45287F84-6598-4F9F-966E-259949FEFD67}"/>
          </ac:picMkLst>
        </pc:picChg>
      </pc:sldChg>
      <pc:sldChg chg="addSp delSp modSp del mod ord delAnim">
        <pc:chgData name="Stefan Milo" userId="514c6db2-fad8-46e6-9a9e-e724cafe7613" providerId="ADAL" clId="{35769119-ACE2-4363-BF71-42508DD96D62}" dt="2025-04-23T20:32:09.242" v="1776" actId="47"/>
        <pc:sldMkLst>
          <pc:docMk/>
          <pc:sldMk cId="684289530" sldId="259"/>
        </pc:sldMkLst>
        <pc:spChg chg="mod">
          <ac:chgData name="Stefan Milo" userId="514c6db2-fad8-46e6-9a9e-e724cafe7613" providerId="ADAL" clId="{35769119-ACE2-4363-BF71-42508DD96D62}" dt="2025-04-23T20:16:44.849" v="1419" actId="20577"/>
          <ac:spMkLst>
            <pc:docMk/>
            <pc:sldMk cId="684289530" sldId="259"/>
            <ac:spMk id="13" creationId="{ABD73AF0-F4DA-305C-2B31-86DF6D72C3E7}"/>
          </ac:spMkLst>
        </pc:spChg>
        <pc:spChg chg="mod">
          <ac:chgData name="Stefan Milo" userId="514c6db2-fad8-46e6-9a9e-e724cafe7613" providerId="ADAL" clId="{35769119-ACE2-4363-BF71-42508DD96D62}" dt="2025-04-23T20:16:46.453" v="1420" actId="6549"/>
          <ac:spMkLst>
            <pc:docMk/>
            <pc:sldMk cId="684289530" sldId="259"/>
            <ac:spMk id="14" creationId="{84495A35-210D-C9B9-20C6-360B61E6AAFE}"/>
          </ac:spMkLst>
        </pc:spChg>
        <pc:spChg chg="mod">
          <ac:chgData name="Stefan Milo" userId="514c6db2-fad8-46e6-9a9e-e724cafe7613" providerId="ADAL" clId="{35769119-ACE2-4363-BF71-42508DD96D62}" dt="2025-04-23T20:16:37.348" v="1418" actId="6549"/>
          <ac:spMkLst>
            <pc:docMk/>
            <pc:sldMk cId="684289530" sldId="259"/>
            <ac:spMk id="15" creationId="{B0D6953C-2BF2-F943-949B-3CD416A917EE}"/>
          </ac:spMkLst>
        </pc:spChg>
        <pc:grpChg chg="del">
          <ac:chgData name="Stefan Milo" userId="514c6db2-fad8-46e6-9a9e-e724cafe7613" providerId="ADAL" clId="{35769119-ACE2-4363-BF71-42508DD96D62}" dt="2025-04-23T20:16:32.770" v="1417" actId="478"/>
          <ac:grpSpMkLst>
            <pc:docMk/>
            <pc:sldMk cId="684289530" sldId="259"/>
            <ac:grpSpMk id="17" creationId="{9ABE173A-707D-39A7-6F3F-99CA3F463B09}"/>
          </ac:grpSpMkLst>
        </pc:grpChg>
        <pc:grpChg chg="del mod ord">
          <ac:chgData name="Stefan Milo" userId="514c6db2-fad8-46e6-9a9e-e724cafe7613" providerId="ADAL" clId="{35769119-ACE2-4363-BF71-42508DD96D62}" dt="2025-04-23T20:31:09.002" v="1758" actId="21"/>
          <ac:grpSpMkLst>
            <pc:docMk/>
            <pc:sldMk cId="684289530" sldId="259"/>
            <ac:grpSpMk id="18" creationId="{3BA892DE-B7BC-D497-2800-59874D32318F}"/>
          </ac:grpSpMkLst>
        </pc:grpChg>
        <pc:grpChg chg="del">
          <ac:chgData name="Stefan Milo" userId="514c6db2-fad8-46e6-9a9e-e724cafe7613" providerId="ADAL" clId="{35769119-ACE2-4363-BF71-42508DD96D62}" dt="2025-04-23T20:19:15.527" v="1431" actId="478"/>
          <ac:grpSpMkLst>
            <pc:docMk/>
            <pc:sldMk cId="684289530" sldId="259"/>
            <ac:grpSpMk id="19" creationId="{1C92C203-9A38-8380-E6F0-942CC7EC02AD}"/>
          </ac:grpSpMkLst>
        </pc:grpChg>
        <pc:grpChg chg="del mod ord">
          <ac:chgData name="Stefan Milo" userId="514c6db2-fad8-46e6-9a9e-e724cafe7613" providerId="ADAL" clId="{35769119-ACE2-4363-BF71-42508DD96D62}" dt="2025-04-23T20:31:33.282" v="1768" actId="21"/>
          <ac:grpSpMkLst>
            <pc:docMk/>
            <pc:sldMk cId="684289530" sldId="259"/>
            <ac:grpSpMk id="20" creationId="{D6755D07-E8B6-BC6D-1DAD-03DAC804EA65}"/>
          </ac:grpSpMkLst>
        </pc:grpChg>
        <pc:grpChg chg="del mod">
          <ac:chgData name="Stefan Milo" userId="514c6db2-fad8-46e6-9a9e-e724cafe7613" providerId="ADAL" clId="{35769119-ACE2-4363-BF71-42508DD96D62}" dt="2025-04-23T20:15:32.540" v="1416" actId="478"/>
          <ac:grpSpMkLst>
            <pc:docMk/>
            <pc:sldMk cId="684289530" sldId="259"/>
            <ac:grpSpMk id="32" creationId="{0D6F3B41-08AC-9134-A77A-E9A02BD9FCF1}"/>
          </ac:grpSpMkLst>
        </pc:grpChg>
        <pc:picChg chg="add del mod ord">
          <ac:chgData name="Stefan Milo" userId="514c6db2-fad8-46e6-9a9e-e724cafe7613" providerId="ADAL" clId="{35769119-ACE2-4363-BF71-42508DD96D62}" dt="2025-04-23T20:31:21.675" v="1763" actId="21"/>
          <ac:picMkLst>
            <pc:docMk/>
            <pc:sldMk cId="684289530" sldId="259"/>
            <ac:picMk id="5" creationId="{C81A1501-0233-CEDC-886B-932B362A9D1E}"/>
          </ac:picMkLst>
        </pc:picChg>
        <pc:picChg chg="add del mod">
          <ac:chgData name="Stefan Milo" userId="514c6db2-fad8-46e6-9a9e-e724cafe7613" providerId="ADAL" clId="{35769119-ACE2-4363-BF71-42508DD96D62}" dt="2025-04-23T20:31:01.225" v="1753" actId="21"/>
          <ac:picMkLst>
            <pc:docMk/>
            <pc:sldMk cId="684289530" sldId="259"/>
            <ac:picMk id="8" creationId="{07F5BCD1-101E-EC97-16A6-17C6A98CA3B6}"/>
          </ac:picMkLst>
        </pc:picChg>
      </pc:sldChg>
      <pc:sldChg chg="addSp delSp modSp mod setBg">
        <pc:chgData name="Stefan Milo" userId="514c6db2-fad8-46e6-9a9e-e724cafe7613" providerId="ADAL" clId="{35769119-ACE2-4363-BF71-42508DD96D62}" dt="2025-04-23T20:29:55.289" v="1697" actId="478"/>
        <pc:sldMkLst>
          <pc:docMk/>
          <pc:sldMk cId="3098383476" sldId="260"/>
        </pc:sldMkLst>
        <pc:picChg chg="add del mod">
          <ac:chgData name="Stefan Milo" userId="514c6db2-fad8-46e6-9a9e-e724cafe7613" providerId="ADAL" clId="{35769119-ACE2-4363-BF71-42508DD96D62}" dt="2025-04-23T20:29:09.819" v="1682" actId="478"/>
          <ac:picMkLst>
            <pc:docMk/>
            <pc:sldMk cId="3098383476" sldId="260"/>
            <ac:picMk id="3" creationId="{FDEE60B5-ED2C-D097-0E3D-E88DB6D84808}"/>
          </ac:picMkLst>
        </pc:picChg>
        <pc:picChg chg="add del mod">
          <ac:chgData name="Stefan Milo" userId="514c6db2-fad8-46e6-9a9e-e724cafe7613" providerId="ADAL" clId="{35769119-ACE2-4363-BF71-42508DD96D62}" dt="2025-04-23T20:29:55.289" v="1697" actId="478"/>
          <ac:picMkLst>
            <pc:docMk/>
            <pc:sldMk cId="3098383476" sldId="260"/>
            <ac:picMk id="9" creationId="{E0FB5903-292C-BB25-70C0-1ACE024A81AB}"/>
          </ac:picMkLst>
        </pc:picChg>
      </pc:sldChg>
      <pc:sldChg chg="addSp delSp modSp del mod ord setBg delAnim modAnim modNotesTx">
        <pc:chgData name="Stefan Milo" userId="514c6db2-fad8-46e6-9a9e-e724cafe7613" providerId="ADAL" clId="{35769119-ACE2-4363-BF71-42508DD96D62}" dt="2025-04-23T20:47:36.636" v="2865" actId="47"/>
        <pc:sldMkLst>
          <pc:docMk/>
          <pc:sldMk cId="4016555061" sldId="262"/>
        </pc:sldMkLst>
        <pc:spChg chg="add mod">
          <ac:chgData name="Stefan Milo" userId="514c6db2-fad8-46e6-9a9e-e724cafe7613" providerId="ADAL" clId="{35769119-ACE2-4363-BF71-42508DD96D62}" dt="2025-04-23T20:13:36.965" v="1173" actId="1076"/>
          <ac:spMkLst>
            <pc:docMk/>
            <pc:sldMk cId="4016555061" sldId="262"/>
            <ac:spMk id="2" creationId="{C7BCA871-BD32-3B5B-FC2D-DA6BE3762F9F}"/>
          </ac:spMkLst>
        </pc:spChg>
        <pc:spChg chg="del mod">
          <ac:chgData name="Stefan Milo" userId="514c6db2-fad8-46e6-9a9e-e724cafe7613" providerId="ADAL" clId="{35769119-ACE2-4363-BF71-42508DD96D62}" dt="2025-04-23T11:01:49.982" v="773" actId="478"/>
          <ac:spMkLst>
            <pc:docMk/>
            <pc:sldMk cId="4016555061" sldId="262"/>
            <ac:spMk id="2" creationId="{EE554D20-8DAF-40F7-0A4D-2DD44DC51F11}"/>
          </ac:spMkLst>
        </pc:spChg>
        <pc:spChg chg="mod">
          <ac:chgData name="Stefan Milo" userId="514c6db2-fad8-46e6-9a9e-e724cafe7613" providerId="ADAL" clId="{35769119-ACE2-4363-BF71-42508DD96D62}" dt="2025-04-23T20:36:59.285" v="2174" actId="113"/>
          <ac:spMkLst>
            <pc:docMk/>
            <pc:sldMk cId="4016555061" sldId="262"/>
            <ac:spMk id="4" creationId="{286D1298-51BB-4CD0-B336-1E5C793FB49F}"/>
          </ac:spMkLst>
        </pc:spChg>
        <pc:spChg chg="add del mod">
          <ac:chgData name="Stefan Milo" userId="514c6db2-fad8-46e6-9a9e-e724cafe7613" providerId="ADAL" clId="{35769119-ACE2-4363-BF71-42508DD96D62}" dt="2025-04-23T20:10:20.685" v="887"/>
          <ac:spMkLst>
            <pc:docMk/>
            <pc:sldMk cId="4016555061" sldId="262"/>
            <ac:spMk id="7" creationId="{DC362925-AEDE-F7ED-BD5E-CB4C4FBC1C81}"/>
          </ac:spMkLst>
        </pc:spChg>
        <pc:spChg chg="add mod">
          <ac:chgData name="Stefan Milo" userId="514c6db2-fad8-46e6-9a9e-e724cafe7613" providerId="ADAL" clId="{35769119-ACE2-4363-BF71-42508DD96D62}" dt="2025-04-23T20:13:39.316" v="1174" actId="1076"/>
          <ac:spMkLst>
            <pc:docMk/>
            <pc:sldMk cId="4016555061" sldId="262"/>
            <ac:spMk id="8" creationId="{D0A99631-4985-8F85-111B-83F4A1F1DD47}"/>
          </ac:spMkLst>
        </pc:spChg>
        <pc:spChg chg="add mod">
          <ac:chgData name="Stefan Milo" userId="514c6db2-fad8-46e6-9a9e-e724cafe7613" providerId="ADAL" clId="{35769119-ACE2-4363-BF71-42508DD96D62}" dt="2025-04-23T20:08:52.828" v="879" actId="20577"/>
          <ac:spMkLst>
            <pc:docMk/>
            <pc:sldMk cId="4016555061" sldId="262"/>
            <ac:spMk id="10" creationId="{2D005737-E23D-8A43-E2F0-506370719A74}"/>
          </ac:spMkLst>
        </pc:spChg>
        <pc:spChg chg="add del mod">
          <ac:chgData name="Stefan Milo" userId="514c6db2-fad8-46e6-9a9e-e724cafe7613" providerId="ADAL" clId="{35769119-ACE2-4363-BF71-42508DD96D62}" dt="2025-04-23T11:01:53.829" v="774" actId="478"/>
          <ac:spMkLst>
            <pc:docMk/>
            <pc:sldMk cId="4016555061" sldId="262"/>
            <ac:spMk id="12" creationId="{0F2EFFEF-43B7-C752-C058-42EEC10ED4C5}"/>
          </ac:spMkLst>
        </pc:spChg>
        <pc:grpChg chg="mod">
          <ac:chgData name="Stefan Milo" userId="514c6db2-fad8-46e6-9a9e-e724cafe7613" providerId="ADAL" clId="{35769119-ACE2-4363-BF71-42508DD96D62}" dt="2025-04-23T20:05:30.905" v="819" actId="1076"/>
          <ac:grpSpMkLst>
            <pc:docMk/>
            <pc:sldMk cId="4016555061" sldId="262"/>
            <ac:grpSpMk id="5" creationId="{A736C750-5A9F-4F7A-9496-70D00063DACB}"/>
          </ac:grpSpMkLst>
        </pc:grpChg>
        <pc:picChg chg="add del mod">
          <ac:chgData name="Stefan Milo" userId="514c6db2-fad8-46e6-9a9e-e724cafe7613" providerId="ADAL" clId="{35769119-ACE2-4363-BF71-42508DD96D62}" dt="2025-04-23T19:07:15.886" v="816" actId="21"/>
          <ac:picMkLst>
            <pc:docMk/>
            <pc:sldMk cId="4016555061" sldId="262"/>
            <ac:picMk id="9" creationId="{E0FB5903-292C-BB25-70C0-1ACE024A81AB}"/>
          </ac:picMkLst>
        </pc:picChg>
      </pc:sldChg>
      <pc:sldChg chg="del">
        <pc:chgData name="Stefan Milo" userId="514c6db2-fad8-46e6-9a9e-e724cafe7613" providerId="ADAL" clId="{35769119-ACE2-4363-BF71-42508DD96D62}" dt="2025-04-23T21:44:46.545" v="8225" actId="47"/>
        <pc:sldMkLst>
          <pc:docMk/>
          <pc:sldMk cId="1859565444" sldId="263"/>
        </pc:sldMkLst>
      </pc:sldChg>
      <pc:sldChg chg="del ord">
        <pc:chgData name="Stefan Milo" userId="514c6db2-fad8-46e6-9a9e-e724cafe7613" providerId="ADAL" clId="{35769119-ACE2-4363-BF71-42508DD96D62}" dt="2025-04-23T21:44:46.545" v="8225" actId="47"/>
        <pc:sldMkLst>
          <pc:docMk/>
          <pc:sldMk cId="3633499645" sldId="264"/>
        </pc:sldMkLst>
      </pc:sldChg>
      <pc:sldChg chg="del">
        <pc:chgData name="Stefan Milo" userId="514c6db2-fad8-46e6-9a9e-e724cafe7613" providerId="ADAL" clId="{35769119-ACE2-4363-BF71-42508DD96D62}" dt="2025-04-23T21:44:46.545" v="8225" actId="47"/>
        <pc:sldMkLst>
          <pc:docMk/>
          <pc:sldMk cId="3025237403" sldId="265"/>
        </pc:sldMkLst>
      </pc:sldChg>
      <pc:sldChg chg="del">
        <pc:chgData name="Stefan Milo" userId="514c6db2-fad8-46e6-9a9e-e724cafe7613" providerId="ADAL" clId="{35769119-ACE2-4363-BF71-42508DD96D62}" dt="2025-04-23T21:44:46.545" v="8225" actId="47"/>
        <pc:sldMkLst>
          <pc:docMk/>
          <pc:sldMk cId="56874242" sldId="266"/>
        </pc:sldMkLst>
      </pc:sldChg>
      <pc:sldChg chg="addSp delSp modSp mod ord modNotesTx">
        <pc:chgData name="Stefan Milo" userId="514c6db2-fad8-46e6-9a9e-e724cafe7613" providerId="ADAL" clId="{35769119-ACE2-4363-BF71-42508DD96D62}" dt="2025-04-24T10:39:38.339" v="11584" actId="5793"/>
        <pc:sldMkLst>
          <pc:docMk/>
          <pc:sldMk cId="4203838532" sldId="267"/>
        </pc:sldMkLst>
        <pc:spChg chg="del mod">
          <ac:chgData name="Stefan Milo" userId="514c6db2-fad8-46e6-9a9e-e724cafe7613" providerId="ADAL" clId="{35769119-ACE2-4363-BF71-42508DD96D62}" dt="2025-04-24T10:31:23.537" v="10644" actId="478"/>
          <ac:spMkLst>
            <pc:docMk/>
            <pc:sldMk cId="4203838532" sldId="267"/>
            <ac:spMk id="3" creationId="{CAD9B92A-9478-EB76-81F3-6C85A0682E07}"/>
          </ac:spMkLst>
        </pc:spChg>
        <pc:spChg chg="del mod">
          <ac:chgData name="Stefan Milo" userId="514c6db2-fad8-46e6-9a9e-e724cafe7613" providerId="ADAL" clId="{35769119-ACE2-4363-BF71-42508DD96D62}" dt="2025-04-24T10:30:46.442" v="10636" actId="478"/>
          <ac:spMkLst>
            <pc:docMk/>
            <pc:sldMk cId="4203838532" sldId="267"/>
            <ac:spMk id="4" creationId="{8144D442-547B-D404-A1BF-98D4AC0F1717}"/>
          </ac:spMkLst>
        </pc:spChg>
        <pc:spChg chg="del mod">
          <ac:chgData name="Stefan Milo" userId="514c6db2-fad8-46e6-9a9e-e724cafe7613" providerId="ADAL" clId="{35769119-ACE2-4363-BF71-42508DD96D62}" dt="2025-04-24T10:31:23.537" v="10644" actId="478"/>
          <ac:spMkLst>
            <pc:docMk/>
            <pc:sldMk cId="4203838532" sldId="267"/>
            <ac:spMk id="5" creationId="{3465DBA7-D57D-91C0-D5D5-A064DD532A93}"/>
          </ac:spMkLst>
        </pc:spChg>
        <pc:spChg chg="del mod">
          <ac:chgData name="Stefan Milo" userId="514c6db2-fad8-46e6-9a9e-e724cafe7613" providerId="ADAL" clId="{35769119-ACE2-4363-BF71-42508DD96D62}" dt="2025-04-24T10:31:23.537" v="10644" actId="478"/>
          <ac:spMkLst>
            <pc:docMk/>
            <pc:sldMk cId="4203838532" sldId="267"/>
            <ac:spMk id="6" creationId="{82B84543-ADF7-16BA-3D20-2A0593570529}"/>
          </ac:spMkLst>
        </pc:spChg>
        <pc:spChg chg="mod">
          <ac:chgData name="Stefan Milo" userId="514c6db2-fad8-46e6-9a9e-e724cafe7613" providerId="ADAL" clId="{35769119-ACE2-4363-BF71-42508DD96D62}" dt="2025-04-24T10:36:59.463" v="10840" actId="14100"/>
          <ac:spMkLst>
            <pc:docMk/>
            <pc:sldMk cId="4203838532" sldId="267"/>
            <ac:spMk id="7" creationId="{9B95B1E3-483B-6ACA-0209-D2ADC57D2AB8}"/>
          </ac:spMkLst>
        </pc:spChg>
        <pc:spChg chg="del">
          <ac:chgData name="Stefan Milo" userId="514c6db2-fad8-46e6-9a9e-e724cafe7613" providerId="ADAL" clId="{35769119-ACE2-4363-BF71-42508DD96D62}" dt="2025-04-24T10:29:44.259" v="10634" actId="478"/>
          <ac:spMkLst>
            <pc:docMk/>
            <pc:sldMk cId="4203838532" sldId="267"/>
            <ac:spMk id="11" creationId="{1D5B4428-9915-7675-D96A-8A22B3546D89}"/>
          </ac:spMkLst>
        </pc:spChg>
        <pc:spChg chg="add del mod">
          <ac:chgData name="Stefan Milo" userId="514c6db2-fad8-46e6-9a9e-e724cafe7613" providerId="ADAL" clId="{35769119-ACE2-4363-BF71-42508DD96D62}" dt="2025-04-24T10:31:25.586" v="10645" actId="478"/>
          <ac:spMkLst>
            <pc:docMk/>
            <pc:sldMk cId="4203838532" sldId="267"/>
            <ac:spMk id="12" creationId="{0DEE0680-F87D-05C6-C8C8-B82D9D03FBE9}"/>
          </ac:spMkLst>
        </pc:spChg>
        <pc:spChg chg="add mod">
          <ac:chgData name="Stefan Milo" userId="514c6db2-fad8-46e6-9a9e-e724cafe7613" providerId="ADAL" clId="{35769119-ACE2-4363-BF71-42508DD96D62}" dt="2025-04-24T10:36:42.604" v="10800" actId="1076"/>
          <ac:spMkLst>
            <pc:docMk/>
            <pc:sldMk cId="4203838532" sldId="267"/>
            <ac:spMk id="17" creationId="{11148BB8-90F6-65C5-7CC4-577F2A7CFE5B}"/>
          </ac:spMkLst>
        </pc:spChg>
        <pc:spChg chg="del">
          <ac:chgData name="Stefan Milo" userId="514c6db2-fad8-46e6-9a9e-e724cafe7613" providerId="ADAL" clId="{35769119-ACE2-4363-BF71-42508DD96D62}" dt="2025-04-24T10:31:13.551" v="10639" actId="478"/>
          <ac:spMkLst>
            <pc:docMk/>
            <pc:sldMk cId="4203838532" sldId="267"/>
            <ac:spMk id="23" creationId="{1210B8FA-4639-2B1D-AA11-4C743BCDFC5C}"/>
          </ac:spMkLst>
        </pc:spChg>
        <pc:picChg chg="add mod">
          <ac:chgData name="Stefan Milo" userId="514c6db2-fad8-46e6-9a9e-e724cafe7613" providerId="ADAL" clId="{35769119-ACE2-4363-BF71-42508DD96D62}" dt="2025-04-24T10:31:32.024" v="10648" actId="1076"/>
          <ac:picMkLst>
            <pc:docMk/>
            <pc:sldMk cId="4203838532" sldId="267"/>
            <ac:picMk id="8" creationId="{96F0AA99-6929-3433-79C4-FEF04F462193}"/>
          </ac:picMkLst>
        </pc:picChg>
        <pc:picChg chg="add mod">
          <ac:chgData name="Stefan Milo" userId="514c6db2-fad8-46e6-9a9e-e724cafe7613" providerId="ADAL" clId="{35769119-ACE2-4363-BF71-42508DD96D62}" dt="2025-04-24T10:35:34.973" v="10653" actId="1076"/>
          <ac:picMkLst>
            <pc:docMk/>
            <pc:sldMk cId="4203838532" sldId="267"/>
            <ac:picMk id="14" creationId="{2096CA0F-338E-AAE6-49C6-6BA8C4FC1AA1}"/>
          </ac:picMkLst>
        </pc:picChg>
        <pc:picChg chg="del">
          <ac:chgData name="Stefan Milo" userId="514c6db2-fad8-46e6-9a9e-e724cafe7613" providerId="ADAL" clId="{35769119-ACE2-4363-BF71-42508DD96D62}" dt="2025-04-24T10:31:08.008" v="10638" actId="478"/>
          <ac:picMkLst>
            <pc:docMk/>
            <pc:sldMk cId="4203838532" sldId="267"/>
            <ac:picMk id="20" creationId="{0D764DE8-5562-1F18-866E-0492BFE3813C}"/>
          </ac:picMkLst>
        </pc:picChg>
        <pc:cxnChg chg="del mod">
          <ac:chgData name="Stefan Milo" userId="514c6db2-fad8-46e6-9a9e-e724cafe7613" providerId="ADAL" clId="{35769119-ACE2-4363-BF71-42508DD96D62}" dt="2025-04-24T10:31:23.537" v="10644" actId="478"/>
          <ac:cxnSpMkLst>
            <pc:docMk/>
            <pc:sldMk cId="4203838532" sldId="267"/>
            <ac:cxnSpMk id="10" creationId="{54F5BFAB-688A-70D1-625F-5E093AA11C1F}"/>
          </ac:cxnSpMkLst>
        </pc:cxnChg>
      </pc:sldChg>
      <pc:sldChg chg="del">
        <pc:chgData name="Stefan Milo" userId="514c6db2-fad8-46e6-9a9e-e724cafe7613" providerId="ADAL" clId="{35769119-ACE2-4363-BF71-42508DD96D62}" dt="2025-04-23T21:44:46.545" v="8225" actId="47"/>
        <pc:sldMkLst>
          <pc:docMk/>
          <pc:sldMk cId="2636565540" sldId="268"/>
        </pc:sldMkLst>
      </pc:sldChg>
      <pc:sldChg chg="addSp delSp modSp add mod modAnim modNotesTx">
        <pc:chgData name="Stefan Milo" userId="514c6db2-fad8-46e6-9a9e-e724cafe7613" providerId="ADAL" clId="{35769119-ACE2-4363-BF71-42508DD96D62}" dt="2025-04-24T11:03:47.479" v="15075" actId="20577"/>
        <pc:sldMkLst>
          <pc:docMk/>
          <pc:sldMk cId="2670860153" sldId="269"/>
        </pc:sldMkLst>
        <pc:spChg chg="mod">
          <ac:chgData name="Stefan Milo" userId="514c6db2-fad8-46e6-9a9e-e724cafe7613" providerId="ADAL" clId="{35769119-ACE2-4363-BF71-42508DD96D62}" dt="2025-04-23T20:25:11.331" v="1487"/>
          <ac:spMkLst>
            <pc:docMk/>
            <pc:sldMk cId="2670860153" sldId="269"/>
            <ac:spMk id="3" creationId="{254A29D5-E1BB-A712-C583-0485A47E2F09}"/>
          </ac:spMkLst>
        </pc:spChg>
        <pc:spChg chg="mod">
          <ac:chgData name="Stefan Milo" userId="514c6db2-fad8-46e6-9a9e-e724cafe7613" providerId="ADAL" clId="{35769119-ACE2-4363-BF71-42508DD96D62}" dt="2025-04-23T20:40:18.660" v="2232" actId="20577"/>
          <ac:spMkLst>
            <pc:docMk/>
            <pc:sldMk cId="2670860153" sldId="269"/>
            <ac:spMk id="4" creationId="{E50CCA2E-FB11-1C0A-835A-1D7EC4B81F8D}"/>
          </ac:spMkLst>
        </pc:spChg>
        <pc:grpChg chg="add mod">
          <ac:chgData name="Stefan Milo" userId="514c6db2-fad8-46e6-9a9e-e724cafe7613" providerId="ADAL" clId="{35769119-ACE2-4363-BF71-42508DD96D62}" dt="2025-04-23T20:25:11.331" v="1487"/>
          <ac:grpSpMkLst>
            <pc:docMk/>
            <pc:sldMk cId="2670860153" sldId="269"/>
            <ac:grpSpMk id="2" creationId="{EB054B73-2A33-230A-8691-0926F1B75750}"/>
          </ac:grpSpMkLst>
        </pc:grpChg>
        <pc:picChg chg="add del mod">
          <ac:chgData name="Stefan Milo" userId="514c6db2-fad8-46e6-9a9e-e724cafe7613" providerId="ADAL" clId="{35769119-ACE2-4363-BF71-42508DD96D62}" dt="2025-04-23T20:29:28.256" v="1686" actId="478"/>
          <ac:picMkLst>
            <pc:docMk/>
            <pc:sldMk cId="2670860153" sldId="269"/>
            <ac:picMk id="6" creationId="{43D8E1F5-A39C-D92D-3826-6C75BCA6DD7F}"/>
          </ac:picMkLst>
        </pc:picChg>
        <pc:picChg chg="add mod">
          <ac:chgData name="Stefan Milo" userId="514c6db2-fad8-46e6-9a9e-e724cafe7613" providerId="ADAL" clId="{35769119-ACE2-4363-BF71-42508DD96D62}" dt="2025-04-23T20:32:25.478" v="1778" actId="14100"/>
          <ac:picMkLst>
            <pc:docMk/>
            <pc:sldMk cId="2670860153" sldId="269"/>
            <ac:picMk id="8" creationId="{8B12BA59-B6EA-E80F-8E45-C88C7DCC91FD}"/>
          </ac:picMkLst>
        </pc:picChg>
        <pc:picChg chg="del">
          <ac:chgData name="Stefan Milo" userId="514c6db2-fad8-46e6-9a9e-e724cafe7613" providerId="ADAL" clId="{35769119-ACE2-4363-BF71-42508DD96D62}" dt="2025-04-23T20:29:57.601" v="1698" actId="478"/>
          <ac:picMkLst>
            <pc:docMk/>
            <pc:sldMk cId="2670860153" sldId="269"/>
            <ac:picMk id="9" creationId="{7A699B0C-8A68-421E-6940-66380A643878}"/>
          </ac:picMkLst>
        </pc:picChg>
      </pc:sldChg>
      <pc:sldChg chg="addSp delSp modSp add mod modAnim modNotesTx">
        <pc:chgData name="Stefan Milo" userId="514c6db2-fad8-46e6-9a9e-e724cafe7613" providerId="ADAL" clId="{35769119-ACE2-4363-BF71-42508DD96D62}" dt="2025-04-24T10:47:25.434" v="12765" actId="20577"/>
        <pc:sldMkLst>
          <pc:docMk/>
          <pc:sldMk cId="2609166396" sldId="270"/>
        </pc:sldMkLst>
        <pc:spChg chg="mod">
          <ac:chgData name="Stefan Milo" userId="514c6db2-fad8-46e6-9a9e-e724cafe7613" providerId="ADAL" clId="{35769119-ACE2-4363-BF71-42508DD96D62}" dt="2025-04-23T20:40:23.777" v="2240" actId="20577"/>
          <ac:spMkLst>
            <pc:docMk/>
            <pc:sldMk cId="2609166396" sldId="270"/>
            <ac:spMk id="4" creationId="{02E2A8D9-B0C4-4C07-0A39-89BBD60C5755}"/>
          </ac:spMkLst>
        </pc:spChg>
        <pc:spChg chg="mod">
          <ac:chgData name="Stefan Milo" userId="514c6db2-fad8-46e6-9a9e-e724cafe7613" providerId="ADAL" clId="{35769119-ACE2-4363-BF71-42508DD96D62}" dt="2025-04-23T20:31:34.123" v="1769"/>
          <ac:spMkLst>
            <pc:docMk/>
            <pc:sldMk cId="2609166396" sldId="270"/>
            <ac:spMk id="13" creationId="{ABD73AF0-F4DA-305C-2B31-86DF6D72C3E7}"/>
          </ac:spMkLst>
        </pc:spChg>
        <pc:spChg chg="mod">
          <ac:chgData name="Stefan Milo" userId="514c6db2-fad8-46e6-9a9e-e724cafe7613" providerId="ADAL" clId="{35769119-ACE2-4363-BF71-42508DD96D62}" dt="2025-04-23T20:31:10.192" v="1759"/>
          <ac:spMkLst>
            <pc:docMk/>
            <pc:sldMk cId="2609166396" sldId="270"/>
            <ac:spMk id="15" creationId="{B0D6953C-2BF2-F943-949B-3CD416A917EE}"/>
          </ac:spMkLst>
        </pc:spChg>
        <pc:grpChg chg="add mod">
          <ac:chgData name="Stefan Milo" userId="514c6db2-fad8-46e6-9a9e-e724cafe7613" providerId="ADAL" clId="{35769119-ACE2-4363-BF71-42508DD96D62}" dt="2025-04-23T20:31:18.677" v="1762" actId="1076"/>
          <ac:grpSpMkLst>
            <pc:docMk/>
            <pc:sldMk cId="2609166396" sldId="270"/>
            <ac:grpSpMk id="18" creationId="{3BA892DE-B7BC-D497-2800-59874D32318F}"/>
          </ac:grpSpMkLst>
        </pc:grpChg>
        <pc:grpChg chg="add mod">
          <ac:chgData name="Stefan Milo" userId="514c6db2-fad8-46e6-9a9e-e724cafe7613" providerId="ADAL" clId="{35769119-ACE2-4363-BF71-42508DD96D62}" dt="2025-04-23T21:11:19.032" v="5318" actId="1076"/>
          <ac:grpSpMkLst>
            <pc:docMk/>
            <pc:sldMk cId="2609166396" sldId="270"/>
            <ac:grpSpMk id="20" creationId="{D6755D07-E8B6-BC6D-1DAD-03DAC804EA65}"/>
          </ac:grpSpMkLst>
        </pc:grpChg>
        <pc:picChg chg="add mod">
          <ac:chgData name="Stefan Milo" userId="514c6db2-fad8-46e6-9a9e-e724cafe7613" providerId="ADAL" clId="{35769119-ACE2-4363-BF71-42508DD96D62}" dt="2025-04-23T20:31:06.153" v="1757" actId="1076"/>
          <ac:picMkLst>
            <pc:docMk/>
            <pc:sldMk cId="2609166396" sldId="270"/>
            <ac:picMk id="5" creationId="{07F5BCD1-101E-EC97-16A6-17C6A98CA3B6}"/>
          </ac:picMkLst>
        </pc:picChg>
        <pc:picChg chg="add mod">
          <ac:chgData name="Stefan Milo" userId="514c6db2-fad8-46e6-9a9e-e724cafe7613" providerId="ADAL" clId="{35769119-ACE2-4363-BF71-42508DD96D62}" dt="2025-04-23T20:31:39.211" v="1773" actId="1076"/>
          <ac:picMkLst>
            <pc:docMk/>
            <pc:sldMk cId="2609166396" sldId="270"/>
            <ac:picMk id="6" creationId="{C81A1501-0233-CEDC-886B-932B362A9D1E}"/>
          </ac:picMkLst>
        </pc:picChg>
        <pc:picChg chg="mod">
          <ac:chgData name="Stefan Milo" userId="514c6db2-fad8-46e6-9a9e-e724cafe7613" providerId="ADAL" clId="{35769119-ACE2-4363-BF71-42508DD96D62}" dt="2025-04-23T20:31:10.192" v="1759"/>
          <ac:picMkLst>
            <pc:docMk/>
            <pc:sldMk cId="2609166396" sldId="270"/>
            <ac:picMk id="7" creationId="{1648E88C-003F-E4D3-7813-57A4AEA24475}"/>
          </ac:picMkLst>
        </pc:picChg>
        <pc:picChg chg="del">
          <ac:chgData name="Stefan Milo" userId="514c6db2-fad8-46e6-9a9e-e724cafe7613" providerId="ADAL" clId="{35769119-ACE2-4363-BF71-42508DD96D62}" dt="2025-04-23T20:32:40.849" v="1779" actId="478"/>
          <ac:picMkLst>
            <pc:docMk/>
            <pc:sldMk cId="2609166396" sldId="270"/>
            <ac:picMk id="8" creationId="{C378F00F-81D4-5BF8-B4C4-2BD24B9A0F7A}"/>
          </ac:picMkLst>
        </pc:picChg>
        <pc:picChg chg="add mod">
          <ac:chgData name="Stefan Milo" userId="514c6db2-fad8-46e6-9a9e-e724cafe7613" providerId="ADAL" clId="{35769119-ACE2-4363-BF71-42508DD96D62}" dt="2025-04-23T20:32:41.024" v="1780"/>
          <ac:picMkLst>
            <pc:docMk/>
            <pc:sldMk cId="2609166396" sldId="270"/>
            <ac:picMk id="9" creationId="{BE839828-615D-36D3-25DD-2292F1B30786}"/>
          </ac:picMkLst>
        </pc:picChg>
        <pc:picChg chg="mod">
          <ac:chgData name="Stefan Milo" userId="514c6db2-fad8-46e6-9a9e-e724cafe7613" providerId="ADAL" clId="{35769119-ACE2-4363-BF71-42508DD96D62}" dt="2025-04-23T20:31:34.123" v="1769"/>
          <ac:picMkLst>
            <pc:docMk/>
            <pc:sldMk cId="2609166396" sldId="270"/>
            <ac:picMk id="12" creationId="{AED223B7-7FF2-CFC0-8C77-CBB1D80B450B}"/>
          </ac:picMkLst>
        </pc:picChg>
      </pc:sldChg>
      <pc:sldChg chg="modSp add mod modAnim modNotesTx">
        <pc:chgData name="Stefan Milo" userId="514c6db2-fad8-46e6-9a9e-e724cafe7613" providerId="ADAL" clId="{35769119-ACE2-4363-BF71-42508DD96D62}" dt="2025-04-24T10:52:47.215" v="13695" actId="20577"/>
        <pc:sldMkLst>
          <pc:docMk/>
          <pc:sldMk cId="3557249443" sldId="271"/>
        </pc:sldMkLst>
        <pc:spChg chg="mod">
          <ac:chgData name="Stefan Milo" userId="514c6db2-fad8-46e6-9a9e-e724cafe7613" providerId="ADAL" clId="{35769119-ACE2-4363-BF71-42508DD96D62}" dt="2025-04-23T20:43:48.644" v="2276" actId="113"/>
          <ac:spMkLst>
            <pc:docMk/>
            <pc:sldMk cId="3557249443" sldId="271"/>
            <ac:spMk id="4" creationId="{B3AE135F-8375-0463-0F7C-59A141434B2E}"/>
          </ac:spMkLst>
        </pc:spChg>
        <pc:spChg chg="mod">
          <ac:chgData name="Stefan Milo" userId="514c6db2-fad8-46e6-9a9e-e724cafe7613" providerId="ADAL" clId="{35769119-ACE2-4363-BF71-42508DD96D62}" dt="2025-04-23T21:17:23.704" v="6024" actId="20577"/>
          <ac:spMkLst>
            <pc:docMk/>
            <pc:sldMk cId="3557249443" sldId="271"/>
            <ac:spMk id="8" creationId="{632BAB66-A46B-95AE-9B9F-8B32EC98365E}"/>
          </ac:spMkLst>
        </pc:spChg>
      </pc:sldChg>
      <pc:sldChg chg="addSp delSp modSp new mod modNotesTx">
        <pc:chgData name="Stefan Milo" userId="514c6db2-fad8-46e6-9a9e-e724cafe7613" providerId="ADAL" clId="{35769119-ACE2-4363-BF71-42508DD96D62}" dt="2025-04-24T10:53:56.842" v="13750" actId="20577"/>
        <pc:sldMkLst>
          <pc:docMk/>
          <pc:sldMk cId="2024994115" sldId="272"/>
        </pc:sldMkLst>
        <pc:spChg chg="del">
          <ac:chgData name="Stefan Milo" userId="514c6db2-fad8-46e6-9a9e-e724cafe7613" providerId="ADAL" clId="{35769119-ACE2-4363-BF71-42508DD96D62}" dt="2025-04-23T21:06:25.514" v="4943" actId="478"/>
          <ac:spMkLst>
            <pc:docMk/>
            <pc:sldMk cId="2024994115" sldId="272"/>
            <ac:spMk id="2" creationId="{A4601F4A-0068-38D9-364D-7B797A0075BA}"/>
          </ac:spMkLst>
        </pc:spChg>
        <pc:spChg chg="del">
          <ac:chgData name="Stefan Milo" userId="514c6db2-fad8-46e6-9a9e-e724cafe7613" providerId="ADAL" clId="{35769119-ACE2-4363-BF71-42508DD96D62}" dt="2025-04-23T21:06:26.811" v="4944" actId="478"/>
          <ac:spMkLst>
            <pc:docMk/>
            <pc:sldMk cId="2024994115" sldId="272"/>
            <ac:spMk id="3" creationId="{4E44E6FB-84EE-30EA-C9BD-AC027C704D2D}"/>
          </ac:spMkLst>
        </pc:spChg>
        <pc:spChg chg="add mod">
          <ac:chgData name="Stefan Milo" userId="514c6db2-fad8-46e6-9a9e-e724cafe7613" providerId="ADAL" clId="{35769119-ACE2-4363-BF71-42508DD96D62}" dt="2025-04-23T21:17:19.710" v="6022" actId="20577"/>
          <ac:spMkLst>
            <pc:docMk/>
            <pc:sldMk cId="2024994115" sldId="272"/>
            <ac:spMk id="13" creationId="{EC6EFF23-41E4-3AE1-062A-9B681A44116B}"/>
          </ac:spMkLst>
        </pc:spChg>
        <pc:picChg chg="add mod">
          <ac:chgData name="Stefan Milo" userId="514c6db2-fad8-46e6-9a9e-e724cafe7613" providerId="ADAL" clId="{35769119-ACE2-4363-BF71-42508DD96D62}" dt="2025-04-23T21:06:38.579" v="4947" actId="1076"/>
          <ac:picMkLst>
            <pc:docMk/>
            <pc:sldMk cId="2024994115" sldId="272"/>
            <ac:picMk id="5" creationId="{1FDF0D84-6AAB-73D8-E943-8E959DCD5ADF}"/>
          </ac:picMkLst>
        </pc:picChg>
        <pc:picChg chg="add mod ord">
          <ac:chgData name="Stefan Milo" userId="514c6db2-fad8-46e6-9a9e-e724cafe7613" providerId="ADAL" clId="{35769119-ACE2-4363-BF71-42508DD96D62}" dt="2025-04-23T21:09:00.537" v="4975" actId="1076"/>
          <ac:picMkLst>
            <pc:docMk/>
            <pc:sldMk cId="2024994115" sldId="272"/>
            <ac:picMk id="7" creationId="{73C2B9BA-F7FF-3BCA-5DC0-72DC928CAA4A}"/>
          </ac:picMkLst>
        </pc:picChg>
        <pc:picChg chg="add mod">
          <ac:chgData name="Stefan Milo" userId="514c6db2-fad8-46e6-9a9e-e724cafe7613" providerId="ADAL" clId="{35769119-ACE2-4363-BF71-42508DD96D62}" dt="2025-04-23T21:09:13.657" v="4979" actId="1076"/>
          <ac:picMkLst>
            <pc:docMk/>
            <pc:sldMk cId="2024994115" sldId="272"/>
            <ac:picMk id="9" creationId="{2C4DAAB7-D911-A709-CA70-AC25EC31D836}"/>
          </ac:picMkLst>
        </pc:picChg>
        <pc:picChg chg="add mod">
          <ac:chgData name="Stefan Milo" userId="514c6db2-fad8-46e6-9a9e-e724cafe7613" providerId="ADAL" clId="{35769119-ACE2-4363-BF71-42508DD96D62}" dt="2025-04-23T21:09:16.705" v="4980" actId="1076"/>
          <ac:picMkLst>
            <pc:docMk/>
            <pc:sldMk cId="2024994115" sldId="272"/>
            <ac:picMk id="11" creationId="{D79DBB6E-49DC-6DE2-66AF-7E8CAD5C2B85}"/>
          </ac:picMkLst>
        </pc:picChg>
      </pc:sldChg>
      <pc:sldChg chg="new del">
        <pc:chgData name="Stefan Milo" userId="514c6db2-fad8-46e6-9a9e-e724cafe7613" providerId="ADAL" clId="{35769119-ACE2-4363-BF71-42508DD96D62}" dt="2025-04-23T21:44:46.545" v="8225" actId="47"/>
        <pc:sldMkLst>
          <pc:docMk/>
          <pc:sldMk cId="2780250860" sldId="273"/>
        </pc:sldMkLst>
      </pc:sldChg>
      <pc:sldChg chg="addSp delSp modSp add mod modNotesTx">
        <pc:chgData name="Stefan Milo" userId="514c6db2-fad8-46e6-9a9e-e724cafe7613" providerId="ADAL" clId="{35769119-ACE2-4363-BF71-42508DD96D62}" dt="2025-04-24T10:54:46.864" v="13858" actId="20577"/>
        <pc:sldMkLst>
          <pc:docMk/>
          <pc:sldMk cId="3220396377" sldId="274"/>
        </pc:sldMkLst>
        <pc:spChg chg="add del mod">
          <ac:chgData name="Stefan Milo" userId="514c6db2-fad8-46e6-9a9e-e724cafe7613" providerId="ADAL" clId="{35769119-ACE2-4363-BF71-42508DD96D62}" dt="2025-04-23T21:21:27.247" v="6534" actId="478"/>
          <ac:spMkLst>
            <pc:docMk/>
            <pc:sldMk cId="3220396377" sldId="274"/>
            <ac:spMk id="2" creationId="{8C3230C1-DC62-028C-E29A-6536E7959796}"/>
          </ac:spMkLst>
        </pc:spChg>
        <pc:spChg chg="add mod">
          <ac:chgData name="Stefan Milo" userId="514c6db2-fad8-46e6-9a9e-e724cafe7613" providerId="ADAL" clId="{35769119-ACE2-4363-BF71-42508DD96D62}" dt="2025-04-24T09:45:51.344" v="8241"/>
          <ac:spMkLst>
            <pc:docMk/>
            <pc:sldMk cId="3220396377" sldId="274"/>
            <ac:spMk id="2" creationId="{B318FA67-70C6-80E0-0B0B-3759BD669B49}"/>
          </ac:spMkLst>
        </pc:spChg>
        <pc:spChg chg="add mod">
          <ac:chgData name="Stefan Milo" userId="514c6db2-fad8-46e6-9a9e-e724cafe7613" providerId="ADAL" clId="{35769119-ACE2-4363-BF71-42508DD96D62}" dt="2025-04-23T21:25:05.745" v="6639" actId="20577"/>
          <ac:spMkLst>
            <pc:docMk/>
            <pc:sldMk cId="3220396377" sldId="274"/>
            <ac:spMk id="3" creationId="{27CE5D40-D5ED-2CDD-C0BC-E65DA5035F18}"/>
          </ac:spMkLst>
        </pc:spChg>
        <pc:spChg chg="del">
          <ac:chgData name="Stefan Milo" userId="514c6db2-fad8-46e6-9a9e-e724cafe7613" providerId="ADAL" clId="{35769119-ACE2-4363-BF71-42508DD96D62}" dt="2025-04-23T21:20:01.727" v="6457" actId="478"/>
          <ac:spMkLst>
            <pc:docMk/>
            <pc:sldMk cId="3220396377" sldId="274"/>
            <ac:spMk id="13" creationId="{ED883508-EE64-51FD-C2F3-0B7AD9828AC7}"/>
          </ac:spMkLst>
        </pc:spChg>
        <pc:picChg chg="del">
          <ac:chgData name="Stefan Milo" userId="514c6db2-fad8-46e6-9a9e-e724cafe7613" providerId="ADAL" clId="{35769119-ACE2-4363-BF71-42508DD96D62}" dt="2025-04-23T21:19:59.075" v="6454" actId="478"/>
          <ac:picMkLst>
            <pc:docMk/>
            <pc:sldMk cId="3220396377" sldId="274"/>
            <ac:picMk id="7" creationId="{03B00ADA-7B7B-1DA3-220A-876F83DBD647}"/>
          </ac:picMkLst>
        </pc:picChg>
        <pc:picChg chg="del">
          <ac:chgData name="Stefan Milo" userId="514c6db2-fad8-46e6-9a9e-e724cafe7613" providerId="ADAL" clId="{35769119-ACE2-4363-BF71-42508DD96D62}" dt="2025-04-23T21:19:59.597" v="6455" actId="478"/>
          <ac:picMkLst>
            <pc:docMk/>
            <pc:sldMk cId="3220396377" sldId="274"/>
            <ac:picMk id="9" creationId="{BD974FC3-3A3F-EF88-E06B-46CFB133F326}"/>
          </ac:picMkLst>
        </pc:picChg>
        <pc:picChg chg="del">
          <ac:chgData name="Stefan Milo" userId="514c6db2-fad8-46e6-9a9e-e724cafe7613" providerId="ADAL" clId="{35769119-ACE2-4363-BF71-42508DD96D62}" dt="2025-04-23T21:19:59.989" v="6456" actId="478"/>
          <ac:picMkLst>
            <pc:docMk/>
            <pc:sldMk cId="3220396377" sldId="274"/>
            <ac:picMk id="11" creationId="{65941026-3719-7D1F-ADEF-AE7FD1B7F57B}"/>
          </ac:picMkLst>
        </pc:picChg>
      </pc:sldChg>
      <pc:sldChg chg="addSp modSp add mod modNotesTx">
        <pc:chgData name="Stefan Milo" userId="514c6db2-fad8-46e6-9a9e-e724cafe7613" providerId="ADAL" clId="{35769119-ACE2-4363-BF71-42508DD96D62}" dt="2025-04-24T10:57:09.411" v="14294" actId="6549"/>
        <pc:sldMkLst>
          <pc:docMk/>
          <pc:sldMk cId="1403424760" sldId="275"/>
        </pc:sldMkLst>
        <pc:spChg chg="mod">
          <ac:chgData name="Stefan Milo" userId="514c6db2-fad8-46e6-9a9e-e724cafe7613" providerId="ADAL" clId="{35769119-ACE2-4363-BF71-42508DD96D62}" dt="2025-04-23T21:27:11.766" v="6894" actId="20577"/>
          <ac:spMkLst>
            <pc:docMk/>
            <pc:sldMk cId="1403424760" sldId="275"/>
            <ac:spMk id="3" creationId="{4815146F-A326-EAC2-5722-657E21C493BE}"/>
          </ac:spMkLst>
        </pc:spChg>
        <pc:spChg chg="add mod">
          <ac:chgData name="Stefan Milo" userId="514c6db2-fad8-46e6-9a9e-e724cafe7613" providerId="ADAL" clId="{35769119-ACE2-4363-BF71-42508DD96D62}" dt="2025-04-24T09:45:53.014" v="8242"/>
          <ac:spMkLst>
            <pc:docMk/>
            <pc:sldMk cId="1403424760" sldId="275"/>
            <ac:spMk id="4" creationId="{DC4D73A6-9F38-A761-7475-3168CD35A9D8}"/>
          </ac:spMkLst>
        </pc:spChg>
        <pc:picChg chg="add mod">
          <ac:chgData name="Stefan Milo" userId="514c6db2-fad8-46e6-9a9e-e724cafe7613" providerId="ADAL" clId="{35769119-ACE2-4363-BF71-42508DD96D62}" dt="2025-04-23T21:25:22.912" v="6643" actId="14100"/>
          <ac:picMkLst>
            <pc:docMk/>
            <pc:sldMk cId="1403424760" sldId="275"/>
            <ac:picMk id="2" creationId="{F6630C38-8132-A2FB-C577-5F3EC381227B}"/>
          </ac:picMkLst>
        </pc:picChg>
      </pc:sldChg>
      <pc:sldChg chg="addSp modSp add mod modNotesTx">
        <pc:chgData name="Stefan Milo" userId="514c6db2-fad8-46e6-9a9e-e724cafe7613" providerId="ADAL" clId="{35769119-ACE2-4363-BF71-42508DD96D62}" dt="2025-04-24T10:57:53.716" v="14482" actId="20577"/>
        <pc:sldMkLst>
          <pc:docMk/>
          <pc:sldMk cId="2846552491" sldId="276"/>
        </pc:sldMkLst>
        <pc:spChg chg="mod">
          <ac:chgData name="Stefan Milo" userId="514c6db2-fad8-46e6-9a9e-e724cafe7613" providerId="ADAL" clId="{35769119-ACE2-4363-BF71-42508DD96D62}" dt="2025-04-23T21:31:23.940" v="7434" actId="6549"/>
          <ac:spMkLst>
            <pc:docMk/>
            <pc:sldMk cId="2846552491" sldId="276"/>
            <ac:spMk id="3" creationId="{52A60699-FAB5-6E4E-017F-E1E46DEAA258}"/>
          </ac:spMkLst>
        </pc:spChg>
        <pc:spChg chg="add mod">
          <ac:chgData name="Stefan Milo" userId="514c6db2-fad8-46e6-9a9e-e724cafe7613" providerId="ADAL" clId="{35769119-ACE2-4363-BF71-42508DD96D62}" dt="2025-04-24T09:45:55.339" v="8243"/>
          <ac:spMkLst>
            <pc:docMk/>
            <pc:sldMk cId="2846552491" sldId="276"/>
            <ac:spMk id="6" creationId="{3359B1FB-5A66-4201-2D76-82A94101F46A}"/>
          </ac:spMkLst>
        </pc:spChg>
        <pc:picChg chg="add mod">
          <ac:chgData name="Stefan Milo" userId="514c6db2-fad8-46e6-9a9e-e724cafe7613" providerId="ADAL" clId="{35769119-ACE2-4363-BF71-42508DD96D62}" dt="2025-04-23T21:28:11.257" v="6935" actId="14100"/>
          <ac:picMkLst>
            <pc:docMk/>
            <pc:sldMk cId="2846552491" sldId="276"/>
            <ac:picMk id="4" creationId="{B119669B-B930-CD93-73E9-14F9EC284448}"/>
          </ac:picMkLst>
        </pc:picChg>
      </pc:sldChg>
      <pc:sldChg chg="addSp modSp add mod ord modNotesTx">
        <pc:chgData name="Stefan Milo" userId="514c6db2-fad8-46e6-9a9e-e724cafe7613" providerId="ADAL" clId="{35769119-ACE2-4363-BF71-42508DD96D62}" dt="2025-04-24T10:59:05.164" v="14800" actId="20577"/>
        <pc:sldMkLst>
          <pc:docMk/>
          <pc:sldMk cId="1213198466" sldId="277"/>
        </pc:sldMkLst>
        <pc:spChg chg="add mod">
          <ac:chgData name="Stefan Milo" userId="514c6db2-fad8-46e6-9a9e-e724cafe7613" providerId="ADAL" clId="{35769119-ACE2-4363-BF71-42508DD96D62}" dt="2025-04-24T09:45:56.888" v="8244"/>
          <ac:spMkLst>
            <pc:docMk/>
            <pc:sldMk cId="1213198466" sldId="277"/>
            <ac:spMk id="2" creationId="{13C9AAFD-29FA-8461-E5B3-63C8F463330C}"/>
          </ac:spMkLst>
        </pc:spChg>
        <pc:spChg chg="mod">
          <ac:chgData name="Stefan Milo" userId="514c6db2-fad8-46e6-9a9e-e724cafe7613" providerId="ADAL" clId="{35769119-ACE2-4363-BF71-42508DD96D62}" dt="2025-04-23T21:35:13.446" v="7636" actId="20577"/>
          <ac:spMkLst>
            <pc:docMk/>
            <pc:sldMk cId="1213198466" sldId="277"/>
            <ac:spMk id="3" creationId="{9C8E12D2-0BE1-C547-AC91-526AFE67B60E}"/>
          </ac:spMkLst>
        </pc:spChg>
        <pc:picChg chg="add mod">
          <ac:chgData name="Stefan Milo" userId="514c6db2-fad8-46e6-9a9e-e724cafe7613" providerId="ADAL" clId="{35769119-ACE2-4363-BF71-42508DD96D62}" dt="2025-04-23T21:33:54.761" v="7449" actId="14100"/>
          <ac:picMkLst>
            <pc:docMk/>
            <pc:sldMk cId="1213198466" sldId="277"/>
            <ac:picMk id="4" creationId="{3EEB644B-4BFC-2493-FA2F-2BF7A540F466}"/>
          </ac:picMkLst>
        </pc:picChg>
      </pc:sldChg>
      <pc:sldChg chg="addSp delSp modSp add mod modNotesTx">
        <pc:chgData name="Stefan Milo" userId="514c6db2-fad8-46e6-9a9e-e724cafe7613" providerId="ADAL" clId="{35769119-ACE2-4363-BF71-42508DD96D62}" dt="2025-04-24T11:01:54.693" v="15004" actId="20577"/>
        <pc:sldMkLst>
          <pc:docMk/>
          <pc:sldMk cId="3272882054" sldId="278"/>
        </pc:sldMkLst>
        <pc:spChg chg="add mod">
          <ac:chgData name="Stefan Milo" userId="514c6db2-fad8-46e6-9a9e-e724cafe7613" providerId="ADAL" clId="{35769119-ACE2-4363-BF71-42508DD96D62}" dt="2025-04-24T09:45:58.293" v="8245"/>
          <ac:spMkLst>
            <pc:docMk/>
            <pc:sldMk cId="3272882054" sldId="278"/>
            <ac:spMk id="2" creationId="{94617267-96BD-AE3C-EACF-3F33A6AD619D}"/>
          </ac:spMkLst>
        </pc:spChg>
        <pc:spChg chg="mod">
          <ac:chgData name="Stefan Milo" userId="514c6db2-fad8-46e6-9a9e-e724cafe7613" providerId="ADAL" clId="{35769119-ACE2-4363-BF71-42508DD96D62}" dt="2025-04-24T10:23:44.831" v="10177" actId="20577"/>
          <ac:spMkLst>
            <pc:docMk/>
            <pc:sldMk cId="3272882054" sldId="278"/>
            <ac:spMk id="3" creationId="{A6EBC63A-E6FC-1EB5-FBC8-C2A0ACC0A5C8}"/>
          </ac:spMkLst>
        </pc:spChg>
        <pc:picChg chg="add mod">
          <ac:chgData name="Stefan Milo" userId="514c6db2-fad8-46e6-9a9e-e724cafe7613" providerId="ADAL" clId="{35769119-ACE2-4363-BF71-42508DD96D62}" dt="2025-04-24T10:23:58.153" v="10180" actId="1076"/>
          <ac:picMkLst>
            <pc:docMk/>
            <pc:sldMk cId="3272882054" sldId="278"/>
            <ac:picMk id="4" creationId="{3FB0BCAF-B6D1-4DC9-CDC5-0A3D07151A2C}"/>
          </ac:picMkLst>
        </pc:picChg>
        <pc:picChg chg="add del mod">
          <ac:chgData name="Stefan Milo" userId="514c6db2-fad8-46e6-9a9e-e724cafe7613" providerId="ADAL" clId="{35769119-ACE2-4363-BF71-42508DD96D62}" dt="2025-04-23T21:35:50.766" v="7639" actId="478"/>
          <ac:picMkLst>
            <pc:docMk/>
            <pc:sldMk cId="3272882054" sldId="278"/>
            <ac:picMk id="4" creationId="{9D688F9B-0D19-A102-82EE-2311447D68C1}"/>
          </ac:picMkLst>
        </pc:picChg>
        <pc:picChg chg="add mod">
          <ac:chgData name="Stefan Milo" userId="514c6db2-fad8-46e6-9a9e-e724cafe7613" providerId="ADAL" clId="{35769119-ACE2-4363-BF71-42508DD96D62}" dt="2025-04-24T10:24:15.656" v="10185" actId="1076"/>
          <ac:picMkLst>
            <pc:docMk/>
            <pc:sldMk cId="3272882054" sldId="278"/>
            <ac:picMk id="6" creationId="{09BB4520-562A-2C6D-480B-7A562A0105DA}"/>
          </ac:picMkLst>
        </pc:picChg>
        <pc:picChg chg="add mod">
          <ac:chgData name="Stefan Milo" userId="514c6db2-fad8-46e6-9a9e-e724cafe7613" providerId="ADAL" clId="{35769119-ACE2-4363-BF71-42508DD96D62}" dt="2025-04-23T21:36:55.878" v="7642" actId="14100"/>
          <ac:picMkLst>
            <pc:docMk/>
            <pc:sldMk cId="3272882054" sldId="278"/>
            <ac:picMk id="7" creationId="{737D135F-D626-5917-4D60-746BC3FB8307}"/>
          </ac:picMkLst>
        </pc:picChg>
      </pc:sldChg>
      <pc:sldChg chg="addSp modSp add mod modNotesTx">
        <pc:chgData name="Stefan Milo" userId="514c6db2-fad8-46e6-9a9e-e724cafe7613" providerId="ADAL" clId="{35769119-ACE2-4363-BF71-42508DD96D62}" dt="2025-04-24T11:02:07.044" v="15038" actId="20577"/>
        <pc:sldMkLst>
          <pc:docMk/>
          <pc:sldMk cId="1144914446" sldId="279"/>
        </pc:sldMkLst>
        <pc:spChg chg="add mod">
          <ac:chgData name="Stefan Milo" userId="514c6db2-fad8-46e6-9a9e-e724cafe7613" providerId="ADAL" clId="{35769119-ACE2-4363-BF71-42508DD96D62}" dt="2025-04-24T09:46:03.528" v="8248"/>
          <ac:spMkLst>
            <pc:docMk/>
            <pc:sldMk cId="1144914446" sldId="279"/>
            <ac:spMk id="2" creationId="{CD53814E-1D9F-F65E-B76D-6E799ECDE21C}"/>
          </ac:spMkLst>
        </pc:spChg>
        <pc:spChg chg="mod">
          <ac:chgData name="Stefan Milo" userId="514c6db2-fad8-46e6-9a9e-e724cafe7613" providerId="ADAL" clId="{35769119-ACE2-4363-BF71-42508DD96D62}" dt="2025-04-24T10:25:02.592" v="10279" actId="20577"/>
          <ac:spMkLst>
            <pc:docMk/>
            <pc:sldMk cId="1144914446" sldId="279"/>
            <ac:spMk id="3" creationId="{88F7F7E3-A323-1118-4EC6-1C81899053FA}"/>
          </ac:spMkLst>
        </pc:spChg>
        <pc:picChg chg="add mod">
          <ac:chgData name="Stefan Milo" userId="514c6db2-fad8-46e6-9a9e-e724cafe7613" providerId="ADAL" clId="{35769119-ACE2-4363-BF71-42508DD96D62}" dt="2025-04-23T21:41:40.929" v="7831" actId="14100"/>
          <ac:picMkLst>
            <pc:docMk/>
            <pc:sldMk cId="1144914446" sldId="279"/>
            <ac:picMk id="4" creationId="{818BC818-C3B0-940E-A775-FE423D477D51}"/>
          </ac:picMkLst>
        </pc:picChg>
      </pc:sldChg>
      <pc:sldChg chg="addSp modSp add del mod">
        <pc:chgData name="Stefan Milo" userId="514c6db2-fad8-46e6-9a9e-e724cafe7613" providerId="ADAL" clId="{35769119-ACE2-4363-BF71-42508DD96D62}" dt="2025-04-24T10:24:21.046" v="10186" actId="47"/>
        <pc:sldMkLst>
          <pc:docMk/>
          <pc:sldMk cId="2856367542" sldId="280"/>
        </pc:sldMkLst>
        <pc:spChg chg="add mod">
          <ac:chgData name="Stefan Milo" userId="514c6db2-fad8-46e6-9a9e-e724cafe7613" providerId="ADAL" clId="{35769119-ACE2-4363-BF71-42508DD96D62}" dt="2025-04-24T09:46:00.574" v="8246"/>
          <ac:spMkLst>
            <pc:docMk/>
            <pc:sldMk cId="2856367542" sldId="280"/>
            <ac:spMk id="2" creationId="{466A066C-73DE-3EE0-60C1-42E9F769F7F9}"/>
          </ac:spMkLst>
        </pc:spChg>
        <pc:spChg chg="mod">
          <ac:chgData name="Stefan Milo" userId="514c6db2-fad8-46e6-9a9e-e724cafe7613" providerId="ADAL" clId="{35769119-ACE2-4363-BF71-42508DD96D62}" dt="2025-04-23T21:39:03.635" v="7814"/>
          <ac:spMkLst>
            <pc:docMk/>
            <pc:sldMk cId="2856367542" sldId="280"/>
            <ac:spMk id="3" creationId="{F71E4626-C996-C797-5A60-5F52F6D5BB2C}"/>
          </ac:spMkLst>
        </pc:spChg>
        <pc:picChg chg="add mod">
          <ac:chgData name="Stefan Milo" userId="514c6db2-fad8-46e6-9a9e-e724cafe7613" providerId="ADAL" clId="{35769119-ACE2-4363-BF71-42508DD96D62}" dt="2025-04-23T21:38:37.635" v="7809" actId="14100"/>
          <ac:picMkLst>
            <pc:docMk/>
            <pc:sldMk cId="2856367542" sldId="280"/>
            <ac:picMk id="4" creationId="{684B0AE2-093B-0130-D6EF-CD9D09B514CB}"/>
          </ac:picMkLst>
        </pc:picChg>
      </pc:sldChg>
      <pc:sldChg chg="addSp delSp modSp add del mod ord">
        <pc:chgData name="Stefan Milo" userId="514c6db2-fad8-46e6-9a9e-e724cafe7613" providerId="ADAL" clId="{35769119-ACE2-4363-BF71-42508DD96D62}" dt="2025-04-24T10:24:22.171" v="10187" actId="47"/>
        <pc:sldMkLst>
          <pc:docMk/>
          <pc:sldMk cId="1702969430" sldId="281"/>
        </pc:sldMkLst>
        <pc:spChg chg="add mod">
          <ac:chgData name="Stefan Milo" userId="514c6db2-fad8-46e6-9a9e-e724cafe7613" providerId="ADAL" clId="{35769119-ACE2-4363-BF71-42508DD96D62}" dt="2025-04-24T09:46:01.831" v="8247"/>
          <ac:spMkLst>
            <pc:docMk/>
            <pc:sldMk cId="1702969430" sldId="281"/>
            <ac:spMk id="2" creationId="{21402B65-83A5-535D-9D7A-FF473621751D}"/>
          </ac:spMkLst>
        </pc:spChg>
        <pc:spChg chg="mod">
          <ac:chgData name="Stefan Milo" userId="514c6db2-fad8-46e6-9a9e-e724cafe7613" providerId="ADAL" clId="{35769119-ACE2-4363-BF71-42508DD96D62}" dt="2025-04-23T21:39:51.234" v="7822" actId="20577"/>
          <ac:spMkLst>
            <pc:docMk/>
            <pc:sldMk cId="1702969430" sldId="281"/>
            <ac:spMk id="3" creationId="{847972E7-2CAA-3C15-9EF1-8F3E1FF94CE4}"/>
          </ac:spMkLst>
        </pc:spChg>
        <pc:picChg chg="add del mod">
          <ac:chgData name="Stefan Milo" userId="514c6db2-fad8-46e6-9a9e-e724cafe7613" providerId="ADAL" clId="{35769119-ACE2-4363-BF71-42508DD96D62}" dt="2025-04-23T21:40:12.774" v="7824" actId="478"/>
          <ac:picMkLst>
            <pc:docMk/>
            <pc:sldMk cId="1702969430" sldId="281"/>
            <ac:picMk id="4" creationId="{254F51CC-FF76-F24D-76ED-CB3726982578}"/>
          </ac:picMkLst>
        </pc:picChg>
        <pc:picChg chg="add mod">
          <ac:chgData name="Stefan Milo" userId="514c6db2-fad8-46e6-9a9e-e724cafe7613" providerId="ADAL" clId="{35769119-ACE2-4363-BF71-42508DD96D62}" dt="2025-04-23T21:40:30.170" v="7827" actId="14100"/>
          <ac:picMkLst>
            <pc:docMk/>
            <pc:sldMk cId="1702969430" sldId="281"/>
            <ac:picMk id="7" creationId="{8E207E38-1DBC-FAED-EA52-F54AB98A1F23}"/>
          </ac:picMkLst>
        </pc:picChg>
      </pc:sldChg>
      <pc:sldChg chg="add del">
        <pc:chgData name="Stefan Milo" userId="514c6db2-fad8-46e6-9a9e-e724cafe7613" providerId="ADAL" clId="{35769119-ACE2-4363-BF71-42508DD96D62}" dt="2025-04-23T21:44:43.938" v="8224" actId="47"/>
        <pc:sldMkLst>
          <pc:docMk/>
          <pc:sldMk cId="1372655048" sldId="282"/>
        </pc:sldMkLst>
      </pc:sldChg>
      <pc:sldChg chg="addSp delSp modSp add mod modNotesTx">
        <pc:chgData name="Stefan Milo" userId="514c6db2-fad8-46e6-9a9e-e724cafe7613" providerId="ADAL" clId="{35769119-ACE2-4363-BF71-42508DD96D62}" dt="2025-04-24T11:03:22.004" v="15073" actId="20577"/>
        <pc:sldMkLst>
          <pc:docMk/>
          <pc:sldMk cId="2171979009" sldId="282"/>
        </pc:sldMkLst>
        <pc:spChg chg="mod">
          <ac:chgData name="Stefan Milo" userId="514c6db2-fad8-46e6-9a9e-e724cafe7613" providerId="ADAL" clId="{35769119-ACE2-4363-BF71-42508DD96D62}" dt="2025-04-24T10:29:34.641" v="10633" actId="113"/>
          <ac:spMkLst>
            <pc:docMk/>
            <pc:sldMk cId="2171979009" sldId="282"/>
            <ac:spMk id="2" creationId="{49E6C6A8-1614-028F-1EBF-F23B2F66D0E6}"/>
          </ac:spMkLst>
        </pc:spChg>
        <pc:spChg chg="del">
          <ac:chgData name="Stefan Milo" userId="514c6db2-fad8-46e6-9a9e-e724cafe7613" providerId="ADAL" clId="{35769119-ACE2-4363-BF71-42508DD96D62}" dt="2025-04-24T09:47:09.640" v="8251" actId="478"/>
          <ac:spMkLst>
            <pc:docMk/>
            <pc:sldMk cId="2171979009" sldId="282"/>
            <ac:spMk id="3" creationId="{A50EB0E6-5351-4002-F0CA-708E691BE107}"/>
          </ac:spMkLst>
        </pc:spChg>
        <pc:spChg chg="mod">
          <ac:chgData name="Stefan Milo" userId="514c6db2-fad8-46e6-9a9e-e724cafe7613" providerId="ADAL" clId="{35769119-ACE2-4363-BF71-42508DD96D62}" dt="2025-04-24T09:48:21.206" v="8310" actId="255"/>
          <ac:spMkLst>
            <pc:docMk/>
            <pc:sldMk cId="2171979009" sldId="282"/>
            <ac:spMk id="8" creationId="{46A6F02A-8D01-FB7A-70FE-F816FA8EC9E5}"/>
          </ac:spMkLst>
        </pc:spChg>
        <pc:spChg chg="mod">
          <ac:chgData name="Stefan Milo" userId="514c6db2-fad8-46e6-9a9e-e724cafe7613" providerId="ADAL" clId="{35769119-ACE2-4363-BF71-42508DD96D62}" dt="2025-04-24T09:48:01.045" v="8294" actId="255"/>
          <ac:spMkLst>
            <pc:docMk/>
            <pc:sldMk cId="2171979009" sldId="282"/>
            <ac:spMk id="11" creationId="{D040429C-521C-A332-38E5-9E0A4BE79F29}"/>
          </ac:spMkLst>
        </pc:spChg>
        <pc:spChg chg="mod">
          <ac:chgData name="Stefan Milo" userId="514c6db2-fad8-46e6-9a9e-e724cafe7613" providerId="ADAL" clId="{35769119-ACE2-4363-BF71-42508DD96D62}" dt="2025-04-24T09:48:46.183" v="8330" actId="1076"/>
          <ac:spMkLst>
            <pc:docMk/>
            <pc:sldMk cId="2171979009" sldId="282"/>
            <ac:spMk id="14" creationId="{02DAB22E-6153-635E-5297-66CBB96984B0}"/>
          </ac:spMkLst>
        </pc:spChg>
        <pc:spChg chg="mod">
          <ac:chgData name="Stefan Milo" userId="514c6db2-fad8-46e6-9a9e-e724cafe7613" providerId="ADAL" clId="{35769119-ACE2-4363-BF71-42508DD96D62}" dt="2025-04-24T09:48:17.452" v="8309" actId="1036"/>
          <ac:spMkLst>
            <pc:docMk/>
            <pc:sldMk cId="2171979009" sldId="282"/>
            <ac:spMk id="17" creationId="{31430709-7E16-86D9-8F06-6F70005D5601}"/>
          </ac:spMkLst>
        </pc:spChg>
        <pc:spChg chg="mod">
          <ac:chgData name="Stefan Milo" userId="514c6db2-fad8-46e6-9a9e-e724cafe7613" providerId="ADAL" clId="{35769119-ACE2-4363-BF71-42508DD96D62}" dt="2025-04-24T09:47:24.948" v="8274" actId="20577"/>
          <ac:spMkLst>
            <pc:docMk/>
            <pc:sldMk cId="2171979009" sldId="282"/>
            <ac:spMk id="20" creationId="{F945371E-17A7-DD4D-BB89-A5569807D642}"/>
          </ac:spMkLst>
        </pc:spChg>
        <pc:spChg chg="add mod">
          <ac:chgData name="Stefan Milo" userId="514c6db2-fad8-46e6-9a9e-e724cafe7613" providerId="ADAL" clId="{35769119-ACE2-4363-BF71-42508DD96D62}" dt="2025-04-24T10:27:02.356" v="10429" actId="20577"/>
          <ac:spMkLst>
            <pc:docMk/>
            <pc:sldMk cId="2171979009" sldId="282"/>
            <ac:spMk id="21" creationId="{63146178-85A3-510D-9C62-0A8B95A628D8}"/>
          </ac:spMkLst>
        </pc:spChg>
        <pc:spChg chg="add mod">
          <ac:chgData name="Stefan Milo" userId="514c6db2-fad8-46e6-9a9e-e724cafe7613" providerId="ADAL" clId="{35769119-ACE2-4363-BF71-42508DD96D62}" dt="2025-04-24T10:28:49.293" v="10584" actId="14100"/>
          <ac:spMkLst>
            <pc:docMk/>
            <pc:sldMk cId="2171979009" sldId="282"/>
            <ac:spMk id="22" creationId="{E6C9C68C-4B42-52AE-7813-1C0714FB218F}"/>
          </ac:spMkLst>
        </pc:spChg>
        <pc:spChg chg="add mod">
          <ac:chgData name="Stefan Milo" userId="514c6db2-fad8-46e6-9a9e-e724cafe7613" providerId="ADAL" clId="{35769119-ACE2-4363-BF71-42508DD96D62}" dt="2025-04-24T11:03:07.596" v="15064" actId="20577"/>
          <ac:spMkLst>
            <pc:docMk/>
            <pc:sldMk cId="2171979009" sldId="282"/>
            <ac:spMk id="23" creationId="{262BB249-6D0F-EE33-84B9-92068DE0197C}"/>
          </ac:spMkLst>
        </pc:spChg>
        <pc:spChg chg="add del mod">
          <ac:chgData name="Stefan Milo" userId="514c6db2-fad8-46e6-9a9e-e724cafe7613" providerId="ADAL" clId="{35769119-ACE2-4363-BF71-42508DD96D62}" dt="2025-04-24T09:48:55.588" v="8331" actId="21"/>
          <ac:spMkLst>
            <pc:docMk/>
            <pc:sldMk cId="2171979009" sldId="282"/>
            <ac:spMk id="24" creationId="{EBD8A61E-3F52-0763-32FC-A0ED2D4970D6}"/>
          </ac:spMkLst>
        </pc:spChg>
        <pc:spChg chg="add mod">
          <ac:chgData name="Stefan Milo" userId="514c6db2-fad8-46e6-9a9e-e724cafe7613" providerId="ADAL" clId="{35769119-ACE2-4363-BF71-42508DD96D62}" dt="2025-04-24T11:03:22.004" v="15073" actId="20577"/>
          <ac:spMkLst>
            <pc:docMk/>
            <pc:sldMk cId="2171979009" sldId="282"/>
            <ac:spMk id="25" creationId="{CE482408-EED9-B6C8-63E3-7E6D18FC026C}"/>
          </ac:spMkLst>
        </pc:spChg>
        <pc:spChg chg="mod">
          <ac:chgData name="Stefan Milo" userId="514c6db2-fad8-46e6-9a9e-e724cafe7613" providerId="ADAL" clId="{35769119-ACE2-4363-BF71-42508DD96D62}" dt="2025-04-24T09:48:59.570" v="8333"/>
          <ac:spMkLst>
            <pc:docMk/>
            <pc:sldMk cId="2171979009" sldId="282"/>
            <ac:spMk id="28" creationId="{31430709-7E16-86D9-8F06-6F70005D5601}"/>
          </ac:spMkLst>
        </pc:spChg>
        <pc:spChg chg="add mod">
          <ac:chgData name="Stefan Milo" userId="514c6db2-fad8-46e6-9a9e-e724cafe7613" providerId="ADAL" clId="{35769119-ACE2-4363-BF71-42508DD96D62}" dt="2025-04-24T10:25:31.812" v="10310" actId="6549"/>
          <ac:spMkLst>
            <pc:docMk/>
            <pc:sldMk cId="2171979009" sldId="282"/>
            <ac:spMk id="29" creationId="{EBD8A61E-3F52-0763-32FC-A0ED2D4970D6}"/>
          </ac:spMkLst>
        </pc:spChg>
        <pc:grpChg chg="mod">
          <ac:chgData name="Stefan Milo" userId="514c6db2-fad8-46e6-9a9e-e724cafe7613" providerId="ADAL" clId="{35769119-ACE2-4363-BF71-42508DD96D62}" dt="2025-04-24T10:29:24.160" v="10628" actId="1076"/>
          <ac:grpSpMkLst>
            <pc:docMk/>
            <pc:sldMk cId="2171979009" sldId="282"/>
            <ac:grpSpMk id="6" creationId="{120833C4-C5B7-8F65-949F-5A6784FD75DA}"/>
          </ac:grpSpMkLst>
        </pc:grpChg>
        <pc:grpChg chg="mod">
          <ac:chgData name="Stefan Milo" userId="514c6db2-fad8-46e6-9a9e-e724cafe7613" providerId="ADAL" clId="{35769119-ACE2-4363-BF71-42508DD96D62}" dt="2025-04-24T10:27:09.679" v="10430" actId="1076"/>
          <ac:grpSpMkLst>
            <pc:docMk/>
            <pc:sldMk cId="2171979009" sldId="282"/>
            <ac:grpSpMk id="9" creationId="{9BD58220-3638-9C33-777A-2862309E0400}"/>
          </ac:grpSpMkLst>
        </pc:grpChg>
        <pc:grpChg chg="mod">
          <ac:chgData name="Stefan Milo" userId="514c6db2-fad8-46e6-9a9e-e724cafe7613" providerId="ADAL" clId="{35769119-ACE2-4363-BF71-42508DD96D62}" dt="2025-04-24T10:28:04.910" v="10580" actId="1076"/>
          <ac:grpSpMkLst>
            <pc:docMk/>
            <pc:sldMk cId="2171979009" sldId="282"/>
            <ac:grpSpMk id="12" creationId="{D3D58B72-9C58-0480-2FB7-A2A69E1C78EA}"/>
          </ac:grpSpMkLst>
        </pc:grpChg>
        <pc:grpChg chg="del mod">
          <ac:chgData name="Stefan Milo" userId="514c6db2-fad8-46e6-9a9e-e724cafe7613" providerId="ADAL" clId="{35769119-ACE2-4363-BF71-42508DD96D62}" dt="2025-04-24T09:48:55.588" v="8331" actId="21"/>
          <ac:grpSpMkLst>
            <pc:docMk/>
            <pc:sldMk cId="2171979009" sldId="282"/>
            <ac:grpSpMk id="15" creationId="{C1FC3AEC-DCB9-3DA9-CE51-9CC902BD4DF6}"/>
          </ac:grpSpMkLst>
        </pc:grpChg>
        <pc:grpChg chg="mod">
          <ac:chgData name="Stefan Milo" userId="514c6db2-fad8-46e6-9a9e-e724cafe7613" providerId="ADAL" clId="{35769119-ACE2-4363-BF71-42508DD96D62}" dt="2025-04-24T10:26:24.919" v="10312" actId="1076"/>
          <ac:grpSpMkLst>
            <pc:docMk/>
            <pc:sldMk cId="2171979009" sldId="282"/>
            <ac:grpSpMk id="18" creationId="{3E04CDC0-0610-CF21-87BF-FB608ED637FC}"/>
          </ac:grpSpMkLst>
        </pc:grpChg>
        <pc:grpChg chg="add mod">
          <ac:chgData name="Stefan Milo" userId="514c6db2-fad8-46e6-9a9e-e724cafe7613" providerId="ADAL" clId="{35769119-ACE2-4363-BF71-42508DD96D62}" dt="2025-04-24T09:49:05.710" v="8334" actId="1076"/>
          <ac:grpSpMkLst>
            <pc:docMk/>
            <pc:sldMk cId="2171979009" sldId="282"/>
            <ac:grpSpMk id="26" creationId="{C1FC3AEC-DCB9-3DA9-CE51-9CC902BD4DF6}"/>
          </ac:grpSpMkLst>
        </pc:grpChg>
        <pc:picChg chg="del">
          <ac:chgData name="Stefan Milo" userId="514c6db2-fad8-46e6-9a9e-e724cafe7613" providerId="ADAL" clId="{35769119-ACE2-4363-BF71-42508DD96D62}" dt="2025-04-24T09:47:04.070" v="8250" actId="478"/>
          <ac:picMkLst>
            <pc:docMk/>
            <pc:sldMk cId="2171979009" sldId="282"/>
            <ac:picMk id="4" creationId="{1EF5765D-0B9F-FB42-AD65-B1CD2A9FE479}"/>
          </ac:picMkLst>
        </pc:picChg>
        <pc:picChg chg="mod">
          <ac:chgData name="Stefan Milo" userId="514c6db2-fad8-46e6-9a9e-e724cafe7613" providerId="ADAL" clId="{35769119-ACE2-4363-BF71-42508DD96D62}" dt="2025-04-24T09:48:59.570" v="8333"/>
          <ac:picMkLst>
            <pc:docMk/>
            <pc:sldMk cId="2171979009" sldId="282"/>
            <ac:picMk id="27" creationId="{9A195D3D-260E-B64C-997E-D93A53DA8C33}"/>
          </ac:picMkLst>
        </pc:picChg>
        <pc:picChg chg="add mod">
          <ac:chgData name="Stefan Milo" userId="514c6db2-fad8-46e6-9a9e-e724cafe7613" providerId="ADAL" clId="{35769119-ACE2-4363-BF71-42508DD96D62}" dt="2025-04-24T10:28:42.083" v="10583" actId="1076"/>
          <ac:picMkLst>
            <pc:docMk/>
            <pc:sldMk cId="2171979009" sldId="282"/>
            <ac:picMk id="31" creationId="{6216E089-88EF-88C8-EDA6-6B7D31BB7952}"/>
          </ac:picMkLst>
        </pc:picChg>
      </pc:sldChg>
      <pc:sldChg chg="addSp delSp modSp add mod modAnim modNotesTx">
        <pc:chgData name="Stefan Milo" userId="514c6db2-fad8-46e6-9a9e-e724cafe7613" providerId="ADAL" clId="{35769119-ACE2-4363-BF71-42508DD96D62}" dt="2025-04-24T10:53:38.965" v="13738" actId="20577"/>
        <pc:sldMkLst>
          <pc:docMk/>
          <pc:sldMk cId="1259489155" sldId="283"/>
        </pc:sldMkLst>
        <pc:spChg chg="add mod">
          <ac:chgData name="Stefan Milo" userId="514c6db2-fad8-46e6-9a9e-e724cafe7613" providerId="ADAL" clId="{35769119-ACE2-4363-BF71-42508DD96D62}" dt="2025-04-24T10:18:45.219" v="9529" actId="1076"/>
          <ac:spMkLst>
            <pc:docMk/>
            <pc:sldMk cId="1259489155" sldId="283"/>
            <ac:spMk id="7" creationId="{980C1DE6-D24B-515C-D4AB-82A259745977}"/>
          </ac:spMkLst>
        </pc:spChg>
        <pc:spChg chg="mod">
          <ac:chgData name="Stefan Milo" userId="514c6db2-fad8-46e6-9a9e-e724cafe7613" providerId="ADAL" clId="{35769119-ACE2-4363-BF71-42508DD96D62}" dt="2025-04-24T10:18:41.450" v="9528" actId="1076"/>
          <ac:spMkLst>
            <pc:docMk/>
            <pc:sldMk cId="1259489155" sldId="283"/>
            <ac:spMk id="10" creationId="{067C05D2-4C97-E583-5EF7-CCA6EEFE30FB}"/>
          </ac:spMkLst>
        </pc:spChg>
        <pc:inkChg chg="add">
          <ac:chgData name="Stefan Milo" userId="514c6db2-fad8-46e6-9a9e-e724cafe7613" providerId="ADAL" clId="{35769119-ACE2-4363-BF71-42508DD96D62}" dt="2025-04-24T10:21:20.036" v="9957" actId="9405"/>
          <ac:inkMkLst>
            <pc:docMk/>
            <pc:sldMk cId="1259489155" sldId="283"/>
            <ac:inkMk id="9" creationId="{C80EB8BD-430D-08FF-DEE5-4DF82F9F2C56}"/>
          </ac:inkMkLst>
        </pc:inkChg>
        <pc:inkChg chg="add">
          <ac:chgData name="Stefan Milo" userId="514c6db2-fad8-46e6-9a9e-e724cafe7613" providerId="ADAL" clId="{35769119-ACE2-4363-BF71-42508DD96D62}" dt="2025-04-24T10:21:55.283" v="9958" actId="9405"/>
          <ac:inkMkLst>
            <pc:docMk/>
            <pc:sldMk cId="1259489155" sldId="283"/>
            <ac:inkMk id="11" creationId="{C5FA32F5-7DB6-2F27-0D04-7F9882C740AE}"/>
          </ac:inkMkLst>
        </pc:inkChg>
        <pc:cxnChg chg="add del">
          <ac:chgData name="Stefan Milo" userId="514c6db2-fad8-46e6-9a9e-e724cafe7613" providerId="ADAL" clId="{35769119-ACE2-4363-BF71-42508DD96D62}" dt="2025-04-24T10:22:17.933" v="9960" actId="478"/>
          <ac:cxnSpMkLst>
            <pc:docMk/>
            <pc:sldMk cId="1259489155" sldId="283"/>
            <ac:cxnSpMk id="13" creationId="{CC0BD679-1ED2-A24A-1D90-C9636BF27992}"/>
          </ac:cxnSpMkLst>
        </pc:cxnChg>
      </pc:sldChg>
      <pc:sldMasterChg chg="setBg modSldLayout">
        <pc:chgData name="Stefan Milo" userId="514c6db2-fad8-46e6-9a9e-e724cafe7613" providerId="ADAL" clId="{35769119-ACE2-4363-BF71-42508DD96D62}" dt="2025-04-22T08:01:46.330" v="1"/>
        <pc:sldMasterMkLst>
          <pc:docMk/>
          <pc:sldMasterMk cId="3168050915" sldId="2147483648"/>
        </pc:sldMasterMkLst>
        <pc:sldLayoutChg chg="setBg">
          <pc:chgData name="Stefan Milo" userId="514c6db2-fad8-46e6-9a9e-e724cafe7613" providerId="ADAL" clId="{35769119-ACE2-4363-BF71-42508DD96D62}" dt="2025-04-22T08:01:46.330" v="1"/>
          <pc:sldLayoutMkLst>
            <pc:docMk/>
            <pc:sldMasterMk cId="3168050915" sldId="2147483648"/>
            <pc:sldLayoutMk cId="3530334976" sldId="2147483649"/>
          </pc:sldLayoutMkLst>
        </pc:sldLayoutChg>
        <pc:sldLayoutChg chg="setBg">
          <pc:chgData name="Stefan Milo" userId="514c6db2-fad8-46e6-9a9e-e724cafe7613" providerId="ADAL" clId="{35769119-ACE2-4363-BF71-42508DD96D62}" dt="2025-04-22T08:01:46.330" v="1"/>
          <pc:sldLayoutMkLst>
            <pc:docMk/>
            <pc:sldMasterMk cId="3168050915" sldId="2147483648"/>
            <pc:sldLayoutMk cId="2117628256" sldId="2147483650"/>
          </pc:sldLayoutMkLst>
        </pc:sldLayoutChg>
        <pc:sldLayoutChg chg="setBg">
          <pc:chgData name="Stefan Milo" userId="514c6db2-fad8-46e6-9a9e-e724cafe7613" providerId="ADAL" clId="{35769119-ACE2-4363-BF71-42508DD96D62}" dt="2025-04-22T08:01:46.330" v="1"/>
          <pc:sldLayoutMkLst>
            <pc:docMk/>
            <pc:sldMasterMk cId="3168050915" sldId="2147483648"/>
            <pc:sldLayoutMk cId="4108461477" sldId="2147483651"/>
          </pc:sldLayoutMkLst>
        </pc:sldLayoutChg>
        <pc:sldLayoutChg chg="setBg">
          <pc:chgData name="Stefan Milo" userId="514c6db2-fad8-46e6-9a9e-e724cafe7613" providerId="ADAL" clId="{35769119-ACE2-4363-BF71-42508DD96D62}" dt="2025-04-22T08:01:46.330" v="1"/>
          <pc:sldLayoutMkLst>
            <pc:docMk/>
            <pc:sldMasterMk cId="3168050915" sldId="2147483648"/>
            <pc:sldLayoutMk cId="1052748385" sldId="2147483652"/>
          </pc:sldLayoutMkLst>
        </pc:sldLayoutChg>
        <pc:sldLayoutChg chg="setBg">
          <pc:chgData name="Stefan Milo" userId="514c6db2-fad8-46e6-9a9e-e724cafe7613" providerId="ADAL" clId="{35769119-ACE2-4363-BF71-42508DD96D62}" dt="2025-04-22T08:01:46.330" v="1"/>
          <pc:sldLayoutMkLst>
            <pc:docMk/>
            <pc:sldMasterMk cId="3168050915" sldId="2147483648"/>
            <pc:sldLayoutMk cId="2629079181" sldId="2147483653"/>
          </pc:sldLayoutMkLst>
        </pc:sldLayoutChg>
        <pc:sldLayoutChg chg="setBg">
          <pc:chgData name="Stefan Milo" userId="514c6db2-fad8-46e6-9a9e-e724cafe7613" providerId="ADAL" clId="{35769119-ACE2-4363-BF71-42508DD96D62}" dt="2025-04-22T08:01:46.330" v="1"/>
          <pc:sldLayoutMkLst>
            <pc:docMk/>
            <pc:sldMasterMk cId="3168050915" sldId="2147483648"/>
            <pc:sldLayoutMk cId="2224558587" sldId="2147483654"/>
          </pc:sldLayoutMkLst>
        </pc:sldLayoutChg>
        <pc:sldLayoutChg chg="setBg">
          <pc:chgData name="Stefan Milo" userId="514c6db2-fad8-46e6-9a9e-e724cafe7613" providerId="ADAL" clId="{35769119-ACE2-4363-BF71-42508DD96D62}" dt="2025-04-22T08:01:46.330" v="1"/>
          <pc:sldLayoutMkLst>
            <pc:docMk/>
            <pc:sldMasterMk cId="3168050915" sldId="2147483648"/>
            <pc:sldLayoutMk cId="3852258742" sldId="2147483655"/>
          </pc:sldLayoutMkLst>
        </pc:sldLayoutChg>
        <pc:sldLayoutChg chg="setBg">
          <pc:chgData name="Stefan Milo" userId="514c6db2-fad8-46e6-9a9e-e724cafe7613" providerId="ADAL" clId="{35769119-ACE2-4363-BF71-42508DD96D62}" dt="2025-04-22T08:01:46.330" v="1"/>
          <pc:sldLayoutMkLst>
            <pc:docMk/>
            <pc:sldMasterMk cId="3168050915" sldId="2147483648"/>
            <pc:sldLayoutMk cId="4133052839" sldId="2147483656"/>
          </pc:sldLayoutMkLst>
        </pc:sldLayoutChg>
        <pc:sldLayoutChg chg="setBg">
          <pc:chgData name="Stefan Milo" userId="514c6db2-fad8-46e6-9a9e-e724cafe7613" providerId="ADAL" clId="{35769119-ACE2-4363-BF71-42508DD96D62}" dt="2025-04-22T08:01:46.330" v="1"/>
          <pc:sldLayoutMkLst>
            <pc:docMk/>
            <pc:sldMasterMk cId="3168050915" sldId="2147483648"/>
            <pc:sldLayoutMk cId="678132668" sldId="2147483657"/>
          </pc:sldLayoutMkLst>
        </pc:sldLayoutChg>
        <pc:sldLayoutChg chg="setBg">
          <pc:chgData name="Stefan Milo" userId="514c6db2-fad8-46e6-9a9e-e724cafe7613" providerId="ADAL" clId="{35769119-ACE2-4363-BF71-42508DD96D62}" dt="2025-04-22T08:01:46.330" v="1"/>
          <pc:sldLayoutMkLst>
            <pc:docMk/>
            <pc:sldMasterMk cId="3168050915" sldId="2147483648"/>
            <pc:sldLayoutMk cId="3649825199" sldId="2147483658"/>
          </pc:sldLayoutMkLst>
        </pc:sldLayoutChg>
        <pc:sldLayoutChg chg="setBg">
          <pc:chgData name="Stefan Milo" userId="514c6db2-fad8-46e6-9a9e-e724cafe7613" providerId="ADAL" clId="{35769119-ACE2-4363-BF71-42508DD96D62}" dt="2025-04-22T08:01:46.330" v="1"/>
          <pc:sldLayoutMkLst>
            <pc:docMk/>
            <pc:sldMasterMk cId="3168050915" sldId="2147483648"/>
            <pc:sldLayoutMk cId="605224899" sldId="2147483659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4T10:21:20.0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0,'43'9,"158"40,118 33,477 112,-453-145,-178-30,-116-12,-5 0,62 1,-74-6,44 7,-16 0,64 9,-77-9,1-3,59 1,-83-7,5-1,-1 1,1 2,51 9,-59-7,1-1,26 0,-27-2,1 1,25 5,-11 1,-18-4,0 0,0 1,20 9,24 7,-46-17,0 1,-1 1,23 11,-2-1,-29-15,-1 2,0-1,0 1,0 0,10 7,-7-2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4T10:21:55.2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48,'0'-3,"4"-2,0-3,4-3,3 0,1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E88B-7A02-4281-A7A6-6F72807B051D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85CFB-301A-4588-A08D-040C7260908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900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Jeg </a:t>
            </a:r>
            <a:r>
              <a:rPr lang="en-US" dirty="0" err="1"/>
              <a:t>tænker</a:t>
            </a:r>
            <a:r>
              <a:rPr lang="en-US" dirty="0"/>
              <a:t> at vi starter med </a:t>
            </a:r>
            <a:r>
              <a:rPr lang="en-US" dirty="0" err="1"/>
              <a:t>hvorfor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er her.</a:t>
            </a:r>
          </a:p>
          <a:p>
            <a:endParaRPr lang="en-US" dirty="0"/>
          </a:p>
          <a:p>
            <a:r>
              <a:rPr lang="en-US" dirty="0"/>
              <a:t>Jeg er her, </a:t>
            </a:r>
            <a:r>
              <a:rPr lang="en-US" dirty="0" err="1"/>
              <a:t>primært</a:t>
            </a:r>
            <a:r>
              <a:rPr lang="en-US" dirty="0"/>
              <a:t> </a:t>
            </a:r>
            <a:r>
              <a:rPr lang="en-US" dirty="0" err="1"/>
              <a:t>fordi</a:t>
            </a:r>
            <a:r>
              <a:rPr lang="en-US" dirty="0"/>
              <a:t> Charlotte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inviteret</a:t>
            </a:r>
            <a:r>
              <a:rPr lang="en-US" dirty="0"/>
              <a:t> </a:t>
            </a:r>
            <a:r>
              <a:rPr lang="en-US" dirty="0" err="1"/>
              <a:t>mig</a:t>
            </a:r>
            <a:r>
              <a:rPr lang="en-US" dirty="0"/>
              <a:t> – men da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samtidigt</a:t>
            </a:r>
            <a:r>
              <a:rPr lang="en-US" dirty="0"/>
              <a:t> </a:t>
            </a:r>
            <a:r>
              <a:rPr lang="en-US" dirty="0" err="1"/>
              <a:t>elsker</a:t>
            </a:r>
            <a:r>
              <a:rPr lang="en-US" dirty="0"/>
              <a:t> at dele </a:t>
            </a:r>
            <a:r>
              <a:rPr lang="en-US" dirty="0" err="1"/>
              <a:t>viden</a:t>
            </a:r>
            <a:r>
              <a:rPr lang="en-US" dirty="0"/>
              <a:t> og </a:t>
            </a:r>
            <a:r>
              <a:rPr lang="en-US" dirty="0" err="1"/>
              <a:t>samarbejde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tværs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både</a:t>
            </a:r>
            <a:r>
              <a:rPr lang="en-US" dirty="0"/>
              <a:t> </a:t>
            </a:r>
            <a:r>
              <a:rPr lang="en-US" dirty="0" err="1"/>
              <a:t>afdelinger</a:t>
            </a:r>
            <a:r>
              <a:rPr lang="en-US" dirty="0"/>
              <a:t> og </a:t>
            </a:r>
            <a:r>
              <a:rPr lang="en-US" dirty="0" err="1"/>
              <a:t>virksomher</a:t>
            </a:r>
            <a:r>
              <a:rPr lang="en-US" dirty="0"/>
              <a:t> og </a:t>
            </a:r>
            <a:r>
              <a:rPr lang="en-US" dirty="0" err="1"/>
              <a:t>industrier</a:t>
            </a:r>
            <a:r>
              <a:rPr lang="en-US" dirty="0"/>
              <a:t> – var det </a:t>
            </a:r>
            <a:r>
              <a:rPr lang="en-US" dirty="0" err="1"/>
              <a:t>en</a:t>
            </a:r>
            <a:r>
              <a:rPr lang="en-US" dirty="0"/>
              <a:t> no brainer at </a:t>
            </a:r>
            <a:r>
              <a:rPr lang="en-US" dirty="0" err="1"/>
              <a:t>sige</a:t>
            </a:r>
            <a:r>
              <a:rPr lang="en-US" dirty="0"/>
              <a:t> ja </a:t>
            </a:r>
            <a:r>
              <a:rPr lang="en-US" dirty="0" err="1"/>
              <a:t>tak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Og jeg tænker da i alle sammen så overskriften ”IT sikkerhed og drift” – så aflyste i alle private arrangementer fordi det lød SYGT spændende.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Meike har prøvet at få mig til at tale i knap en time om dette emne, men så tror jeg simpelthen selv at jeg falder i søvn.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Så det bliver 15 minutter klokken 15. Så kan det være jeg også selv undgår at falde i søvn.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1490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16828-F2FE-C55E-B69C-5D1502E46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287674-8D04-D3FE-B15D-2B0D1D028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8C4A2-0894-802E-4E55-4616504BE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stedet</a:t>
            </a:r>
            <a:r>
              <a:rPr lang="en-US" dirty="0"/>
              <a:t> for at </a:t>
            </a:r>
            <a:r>
              <a:rPr lang="en-US" dirty="0" err="1"/>
              <a:t>hoppe</a:t>
            </a:r>
            <a:r>
              <a:rPr lang="en-US" dirty="0"/>
              <a:t> </a:t>
            </a:r>
            <a:r>
              <a:rPr lang="en-US" dirty="0" err="1"/>
              <a:t>direkte</a:t>
            </a:r>
            <a:r>
              <a:rPr lang="en-US" dirty="0"/>
              <a:t> til </a:t>
            </a:r>
            <a:r>
              <a:rPr lang="en-US" dirty="0" err="1"/>
              <a:t>opgaver</a:t>
            </a:r>
            <a:r>
              <a:rPr lang="en-US" dirty="0"/>
              <a:t> der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udføres</a:t>
            </a:r>
            <a:r>
              <a:rPr lang="en-US" dirty="0"/>
              <a:t>,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bør</a:t>
            </a:r>
            <a:r>
              <a:rPr lang="en-US" dirty="0"/>
              <a:t> man </a:t>
            </a:r>
            <a:r>
              <a:rPr lang="en-US" dirty="0" err="1"/>
              <a:t>altid</a:t>
            </a:r>
            <a:r>
              <a:rPr lang="en-US" dirty="0"/>
              <a:t> lave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beskrivelse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formålet</a:t>
            </a:r>
            <a:r>
              <a:rPr lang="en-US" dirty="0"/>
              <a:t> med </a:t>
            </a:r>
            <a:r>
              <a:rPr lang="en-US" dirty="0" err="1"/>
              <a:t>processen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I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tilfælde</a:t>
            </a:r>
            <a:r>
              <a:rPr lang="en-US" dirty="0"/>
              <a:t> &lt;</a:t>
            </a:r>
            <a:r>
              <a:rPr lang="en-US" dirty="0" err="1"/>
              <a:t>læs</a:t>
            </a:r>
            <a:r>
              <a:rPr lang="en-US" dirty="0"/>
              <a:t> op&gt;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F4E40-DBB3-FCF9-CC42-16CDAC468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4830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D1F20-E966-2723-B450-2EC57B10D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0C6889-B8D6-AADC-F6F7-2166F7070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86209C-A0E8-F6F7-B4E9-38D91ED1E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da-DK" dirty="0"/>
              <a:t>Hvem gør hvad?</a:t>
            </a:r>
          </a:p>
          <a:p>
            <a:endParaRPr lang="da-DK" dirty="0"/>
          </a:p>
          <a:p>
            <a:r>
              <a:rPr lang="da-DK" dirty="0"/>
              <a:t>I et beredskab skal det sidde lige i skabet – og ved at inkludere det i beskrivelsen, forstår alle folk deres rolle som betyder at man bliver mere effektiv.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0FC07-1E8A-7C37-60D0-B55CF51B1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8620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253EA-FF07-07EC-8D9D-B4F116570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57224C-05DA-404E-8581-0FBE8324D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74C6E4-75B5-FBD3-3000-8A4E4F137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da-DK" dirty="0"/>
              <a:t>Side 5,6,7 i denne beskrivelse fortæller i detaljer om hvad der skal ske i processens forskellige faser.</a:t>
            </a:r>
          </a:p>
          <a:p>
            <a:endParaRPr lang="da-DK" dirty="0"/>
          </a:p>
          <a:p>
            <a:r>
              <a:rPr lang="da-DK" dirty="0"/>
              <a:t>I denne plan, man kan læse at; (læs op)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3A5E6-94F9-85DC-BC6D-496B6B210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8100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7BF0E-AC6E-2687-B5CE-331BE839E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AB9151-CD5B-3B43-4EEC-C904515DE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6BF535-02D2-9761-0418-381C2A6C7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da-DK" dirty="0" err="1"/>
              <a:t>Appendix</a:t>
            </a:r>
            <a:r>
              <a:rPr lang="da-DK" dirty="0"/>
              <a:t> </a:t>
            </a:r>
          </a:p>
          <a:p>
            <a:endParaRPr lang="da-DK" dirty="0"/>
          </a:p>
          <a:p>
            <a:r>
              <a:rPr lang="da-DK" dirty="0"/>
              <a:t>BRUG SKABELONER.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B8032-987B-BE74-2607-9903CB002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3506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A48AF-73B3-90BD-A5D6-C13883E54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EEA5D-5D61-BB5C-B193-EE8C5758B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3C530A-A2CE-1E3A-F786-A707AC83F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Og nu ender vi </a:t>
            </a:r>
            <a:r>
              <a:rPr lang="en-US" dirty="0" err="1"/>
              <a:t>så</a:t>
            </a:r>
            <a:r>
              <a:rPr lang="en-US" dirty="0"/>
              <a:t> op til slut, </a:t>
            </a:r>
            <a:r>
              <a:rPr lang="en-US" dirty="0" err="1"/>
              <a:t>hvor</a:t>
            </a:r>
            <a:r>
              <a:rPr lang="en-US" dirty="0"/>
              <a:t> vi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lettilgængelig</a:t>
            </a:r>
            <a:r>
              <a:rPr lang="en-US" dirty="0"/>
              <a:t> og </a:t>
            </a:r>
            <a:r>
              <a:rPr lang="en-US" dirty="0" err="1"/>
              <a:t>overskuelig</a:t>
            </a:r>
            <a:r>
              <a:rPr lang="en-US" dirty="0"/>
              <a:t> </a:t>
            </a:r>
            <a:r>
              <a:rPr lang="en-US" dirty="0" err="1"/>
              <a:t>procesbeskrivelse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Roller, Ansvar og </a:t>
            </a:r>
            <a:r>
              <a:rPr lang="en-US" dirty="0" err="1"/>
              <a:t>opgaver</a:t>
            </a:r>
            <a:r>
              <a:rPr lang="en-US" dirty="0"/>
              <a:t> er </a:t>
            </a:r>
            <a:r>
              <a:rPr lang="en-US" dirty="0" err="1"/>
              <a:t>beskrevet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Og det </a:t>
            </a:r>
            <a:r>
              <a:rPr lang="en-US" dirty="0" err="1"/>
              <a:t>betyder</a:t>
            </a:r>
            <a:r>
              <a:rPr lang="en-US" dirty="0"/>
              <a:t> at </a:t>
            </a:r>
            <a:r>
              <a:rPr lang="en-US" dirty="0" err="1"/>
              <a:t>når</a:t>
            </a:r>
            <a:r>
              <a:rPr lang="en-US" dirty="0"/>
              <a:t> man </a:t>
            </a:r>
            <a:r>
              <a:rPr lang="en-US" dirty="0" err="1"/>
              <a:t>aktiverer</a:t>
            </a:r>
            <a:r>
              <a:rPr lang="en-US" dirty="0"/>
              <a:t> </a:t>
            </a:r>
            <a:r>
              <a:rPr lang="en-US" dirty="0" err="1"/>
              <a:t>planen</a:t>
            </a:r>
            <a:r>
              <a:rPr lang="en-US" dirty="0"/>
              <a:t> –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forstår</a:t>
            </a:r>
            <a:r>
              <a:rPr lang="en-US" dirty="0"/>
              <a:t> alle </a:t>
            </a:r>
            <a:r>
              <a:rPr lang="en-US" dirty="0" err="1"/>
              <a:t>hvad</a:t>
            </a:r>
            <a:r>
              <a:rPr lang="en-US" dirty="0"/>
              <a:t> de </a:t>
            </a:r>
            <a:r>
              <a:rPr lang="en-US" dirty="0" err="1"/>
              <a:t>har</a:t>
            </a:r>
            <a:r>
              <a:rPr lang="en-US" dirty="0"/>
              <a:t> til </a:t>
            </a:r>
            <a:r>
              <a:rPr lang="en-US" dirty="0" err="1"/>
              <a:t>opgave</a:t>
            </a:r>
            <a:r>
              <a:rPr lang="en-US" dirty="0"/>
              <a:t>, og med </a:t>
            </a:r>
            <a:r>
              <a:rPr lang="en-US" dirty="0" err="1"/>
              <a:t>lidt</a:t>
            </a:r>
            <a:r>
              <a:rPr lang="en-US" dirty="0"/>
              <a:t> </a:t>
            </a:r>
            <a:r>
              <a:rPr lang="en-US" dirty="0" err="1"/>
              <a:t>øvelse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begynder</a:t>
            </a:r>
            <a:r>
              <a:rPr lang="en-US" dirty="0"/>
              <a:t> </a:t>
            </a:r>
            <a:r>
              <a:rPr lang="en-US" dirty="0" err="1"/>
              <a:t>tingene</a:t>
            </a:r>
            <a:r>
              <a:rPr lang="en-US" dirty="0"/>
              <a:t> at glide </a:t>
            </a:r>
            <a:r>
              <a:rPr lang="en-US" dirty="0" err="1"/>
              <a:t>meget</a:t>
            </a:r>
            <a:r>
              <a:rPr lang="en-US" dirty="0"/>
              <a:t> </a:t>
            </a:r>
            <a:r>
              <a:rPr lang="en-US" dirty="0" err="1"/>
              <a:t>lettere</a:t>
            </a:r>
            <a:r>
              <a:rPr lang="en-US" dirty="0"/>
              <a:t>. Helt </a:t>
            </a:r>
            <a:r>
              <a:rPr lang="en-US" dirty="0" err="1"/>
              <a:t>uden</a:t>
            </a:r>
            <a:r>
              <a:rPr lang="en-US" dirty="0"/>
              <a:t> Quantum computing og AI. Det er </a:t>
            </a:r>
            <a:r>
              <a:rPr lang="en-US" dirty="0" err="1"/>
              <a:t>nærmest</a:t>
            </a:r>
            <a:r>
              <a:rPr lang="en-US" dirty="0"/>
              <a:t> magi.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Og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at det her </a:t>
            </a:r>
            <a:r>
              <a:rPr lang="en-US" dirty="0" err="1"/>
              <a:t>virker</a:t>
            </a:r>
            <a:r>
              <a:rPr lang="en-US" dirty="0"/>
              <a:t> – for det er </a:t>
            </a:r>
            <a:r>
              <a:rPr lang="en-US" dirty="0" err="1"/>
              <a:t>noget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praktiseret</a:t>
            </a:r>
            <a:r>
              <a:rPr lang="en-US" dirty="0"/>
              <a:t> med success </a:t>
            </a:r>
            <a:r>
              <a:rPr lang="en-US" dirty="0" err="1"/>
              <a:t>Igennem</a:t>
            </a:r>
            <a:r>
              <a:rPr lang="en-US" dirty="0"/>
              <a:t> </a:t>
            </a:r>
            <a:r>
              <a:rPr lang="en-US" dirty="0" err="1"/>
              <a:t>meget</a:t>
            </a:r>
            <a:r>
              <a:rPr lang="en-US" dirty="0"/>
              <a:t> lang </a:t>
            </a:r>
            <a:r>
              <a:rPr lang="en-US" dirty="0" err="1"/>
              <a:t>tid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Jeg </a:t>
            </a:r>
            <a:r>
              <a:rPr lang="en-US" dirty="0" err="1"/>
              <a:t>håber</a:t>
            </a:r>
            <a:r>
              <a:rPr lang="en-US" dirty="0"/>
              <a:t> I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bruge</a:t>
            </a:r>
            <a:r>
              <a:rPr lang="en-US" dirty="0"/>
              <a:t> det – om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andet</a:t>
            </a:r>
            <a:r>
              <a:rPr lang="en-US" dirty="0"/>
              <a:t>,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det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megt</a:t>
            </a:r>
            <a:r>
              <a:rPr lang="en-US" dirty="0"/>
              <a:t> </a:t>
            </a:r>
            <a:r>
              <a:rPr lang="en-US" dirty="0" err="1"/>
              <a:t>rart</a:t>
            </a:r>
            <a:r>
              <a:rPr lang="en-US" dirty="0"/>
              <a:t> at </a:t>
            </a:r>
            <a:r>
              <a:rPr lang="en-US" dirty="0" err="1"/>
              <a:t>høre</a:t>
            </a:r>
            <a:r>
              <a:rPr lang="en-US" dirty="0"/>
              <a:t> </a:t>
            </a: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mennesker</a:t>
            </a:r>
            <a:r>
              <a:rPr lang="en-US" dirty="0"/>
              <a:t> </a:t>
            </a:r>
            <a:r>
              <a:rPr lang="en-US" dirty="0" err="1"/>
              <a:t>arbejder</a:t>
            </a:r>
            <a:r>
              <a:rPr lang="en-US" dirty="0"/>
              <a:t> med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problemstillinger</a:t>
            </a:r>
            <a:r>
              <a:rPr lang="en-US" dirty="0"/>
              <a:t>. </a:t>
            </a:r>
            <a:r>
              <a:rPr lang="en-US" dirty="0" err="1"/>
              <a:t>Nogen</a:t>
            </a:r>
            <a:r>
              <a:rPr lang="en-US" dirty="0"/>
              <a:t> </a:t>
            </a:r>
            <a:r>
              <a:rPr lang="en-US" dirty="0" err="1"/>
              <a:t>gange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man </a:t>
            </a:r>
            <a:r>
              <a:rPr lang="en-US" dirty="0" err="1"/>
              <a:t>efter</a:t>
            </a:r>
            <a:r>
              <a:rPr lang="en-US" dirty="0"/>
              <a:t> 25 </a:t>
            </a:r>
            <a:r>
              <a:rPr lang="en-US" dirty="0" err="1"/>
              <a:t>år</a:t>
            </a:r>
            <a:r>
              <a:rPr lang="en-US" dirty="0"/>
              <a:t> I </a:t>
            </a:r>
            <a:r>
              <a:rPr lang="en-US" dirty="0" err="1"/>
              <a:t>samme</a:t>
            </a:r>
            <a:r>
              <a:rPr lang="en-US" dirty="0"/>
              <a:t> </a:t>
            </a:r>
            <a:r>
              <a:rPr lang="en-US" dirty="0" err="1"/>
              <a:t>virksomhed</a:t>
            </a:r>
            <a:r>
              <a:rPr lang="en-US" dirty="0"/>
              <a:t> </a:t>
            </a:r>
            <a:r>
              <a:rPr lang="en-US" dirty="0" err="1"/>
              <a:t>godt</a:t>
            </a:r>
            <a:r>
              <a:rPr lang="en-US" dirty="0"/>
              <a:t> have </a:t>
            </a:r>
            <a:r>
              <a:rPr lang="en-US" dirty="0" err="1"/>
              <a:t>brug</a:t>
            </a:r>
            <a:r>
              <a:rPr lang="en-US" dirty="0"/>
              <a:t> for </a:t>
            </a:r>
            <a:r>
              <a:rPr lang="en-US" dirty="0" err="1"/>
              <a:t>lidt</a:t>
            </a:r>
            <a:r>
              <a:rPr lang="en-US" dirty="0"/>
              <a:t> </a:t>
            </a:r>
            <a:r>
              <a:rPr lang="en-US" dirty="0" err="1"/>
              <a:t>eksternt</a:t>
            </a:r>
            <a:r>
              <a:rPr lang="en-US" dirty="0"/>
              <a:t> input og inspiration. Det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forsøg</a:t>
            </a:r>
            <a:r>
              <a:rPr lang="en-US" dirty="0"/>
              <a:t> at give I </a:t>
            </a:r>
            <a:r>
              <a:rPr lang="en-US" dirty="0" err="1"/>
              <a:t>dag</a:t>
            </a:r>
            <a:r>
              <a:rPr lang="en-US" dirty="0"/>
              <a:t>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06125-6095-CC97-8F12-CED7B408B9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5079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Jeg </a:t>
            </a:r>
            <a:r>
              <a:rPr lang="en-US" dirty="0" err="1"/>
              <a:t>kommer</a:t>
            </a:r>
            <a:r>
              <a:rPr lang="en-US" dirty="0"/>
              <a:t> til at </a:t>
            </a:r>
            <a:r>
              <a:rPr lang="en-US" dirty="0" err="1"/>
              <a:t>køre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føljeton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artikler</a:t>
            </a:r>
            <a:r>
              <a:rPr lang="en-US" dirty="0"/>
              <a:t> </a:t>
            </a:r>
            <a:r>
              <a:rPr lang="en-US" dirty="0" err="1"/>
              <a:t>inden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forsikringsforeningens</a:t>
            </a:r>
            <a:r>
              <a:rPr lang="en-US" dirty="0"/>
              <a:t> </a:t>
            </a:r>
            <a:r>
              <a:rPr lang="en-US" dirty="0" err="1"/>
              <a:t>hjemmeside</a:t>
            </a:r>
            <a:r>
              <a:rPr lang="en-US" dirty="0"/>
              <a:t> over det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års</a:t>
            </a:r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Det </a:t>
            </a:r>
            <a:r>
              <a:rPr lang="en-US" dirty="0" err="1"/>
              <a:t>bliver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take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hvordan</a:t>
            </a:r>
            <a:r>
              <a:rPr lang="en-US" dirty="0"/>
              <a:t> man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få</a:t>
            </a:r>
            <a:r>
              <a:rPr lang="en-US" dirty="0"/>
              <a:t> </a:t>
            </a:r>
            <a:r>
              <a:rPr lang="en-US" dirty="0" err="1"/>
              <a:t>skabt</a:t>
            </a:r>
            <a:r>
              <a:rPr lang="en-US" dirty="0"/>
              <a:t> buy-in til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sikkerheds</a:t>
            </a:r>
            <a:r>
              <a:rPr lang="en-US" dirty="0"/>
              <a:t>-kultur, </a:t>
            </a:r>
            <a:r>
              <a:rPr lang="en-US" dirty="0" err="1"/>
              <a:t>præsentations</a:t>
            </a:r>
            <a:r>
              <a:rPr lang="en-US" dirty="0"/>
              <a:t> </a:t>
            </a:r>
            <a:r>
              <a:rPr lang="en-US" dirty="0" err="1"/>
              <a:t>teknikker</a:t>
            </a:r>
            <a:r>
              <a:rPr lang="en-US" dirty="0"/>
              <a:t> og </a:t>
            </a:r>
            <a:r>
              <a:rPr lang="en-US" dirty="0" err="1"/>
              <a:t>generelt</a:t>
            </a:r>
            <a:r>
              <a:rPr lang="en-US" dirty="0"/>
              <a:t> bare </a:t>
            </a:r>
            <a:r>
              <a:rPr lang="en-US" dirty="0" err="1"/>
              <a:t>en</a:t>
            </a:r>
            <a:r>
              <a:rPr lang="en-US" dirty="0"/>
              <a:t> masse </a:t>
            </a:r>
            <a:r>
              <a:rPr lang="en-US" dirty="0" err="1"/>
              <a:t>sjov</a:t>
            </a:r>
            <a:r>
              <a:rPr lang="en-US" dirty="0"/>
              <a:t> og ballade. </a:t>
            </a:r>
          </a:p>
          <a:p>
            <a:endParaRPr lang="en-US" dirty="0"/>
          </a:p>
          <a:p>
            <a:r>
              <a:rPr lang="en-US" dirty="0" err="1"/>
              <a:t>Derudover</a:t>
            </a:r>
            <a:r>
              <a:rPr lang="en-US" dirty="0"/>
              <a:t> </a:t>
            </a:r>
            <a:r>
              <a:rPr lang="en-US" dirty="0" err="1"/>
              <a:t>må</a:t>
            </a:r>
            <a:r>
              <a:rPr lang="en-US" dirty="0"/>
              <a:t> I </a:t>
            </a:r>
            <a:r>
              <a:rPr lang="en-US" dirty="0" err="1"/>
              <a:t>meget</a:t>
            </a:r>
            <a:r>
              <a:rPr lang="en-US" dirty="0"/>
              <a:t> gerne give </a:t>
            </a:r>
            <a:r>
              <a:rPr lang="en-US" dirty="0" err="1"/>
              <a:t>mig</a:t>
            </a:r>
            <a:r>
              <a:rPr lang="en-US" dirty="0"/>
              <a:t> </a:t>
            </a:r>
            <a:r>
              <a:rPr lang="en-US" dirty="0" err="1"/>
              <a:t>noget</a:t>
            </a:r>
            <a:r>
              <a:rPr lang="en-US" dirty="0"/>
              <a:t> feedback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præsentation</a:t>
            </a:r>
            <a:r>
              <a:rPr lang="en-US" dirty="0"/>
              <a:t> – I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scanne</a:t>
            </a:r>
            <a:r>
              <a:rPr lang="en-US" dirty="0"/>
              <a:t> QR </a:t>
            </a:r>
            <a:r>
              <a:rPr lang="en-US" dirty="0" err="1"/>
              <a:t>koden</a:t>
            </a:r>
            <a:r>
              <a:rPr lang="en-US" dirty="0"/>
              <a:t> </a:t>
            </a:r>
            <a:r>
              <a:rPr lang="en-US" dirty="0" err="1"/>
              <a:t>hvis</a:t>
            </a:r>
            <a:r>
              <a:rPr lang="en-US" dirty="0"/>
              <a:t> I </a:t>
            </a:r>
            <a:r>
              <a:rPr lang="en-US" dirty="0" err="1"/>
              <a:t>tør</a:t>
            </a:r>
            <a:r>
              <a:rPr lang="en-US" dirty="0"/>
              <a:t> og </a:t>
            </a:r>
            <a:r>
              <a:rPr lang="en-US" dirty="0" err="1"/>
              <a:t>udfylde</a:t>
            </a:r>
            <a:r>
              <a:rPr lang="en-US" dirty="0"/>
              <a:t> et ultra </a:t>
            </a:r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spørgeskema</a:t>
            </a:r>
            <a:r>
              <a:rPr lang="en-US" dirty="0"/>
              <a:t> – det </a:t>
            </a:r>
            <a:r>
              <a:rPr lang="en-US" dirty="0" err="1"/>
              <a:t>tager</a:t>
            </a:r>
            <a:r>
              <a:rPr lang="en-US" dirty="0"/>
              <a:t> </a:t>
            </a:r>
            <a:r>
              <a:rPr lang="en-US" dirty="0" err="1"/>
              <a:t>seriøst</a:t>
            </a:r>
            <a:r>
              <a:rPr lang="en-US" dirty="0"/>
              <a:t> 20 </a:t>
            </a:r>
            <a:r>
              <a:rPr lang="en-US" dirty="0" err="1"/>
              <a:t>sekunder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da-DK" dirty="0"/>
              <a:t>Det var alt jeg havde, tak fordi i gad at lytte – spørgsmål?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065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94BC6-5BBD-8211-BDB7-0CA3FC848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94D0E-24A0-B718-F434-4D1055CE5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39554D-CA71-A123-D746-B589DCE5F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Jeg har i de sidste 25 år arbejdet med både IT drift og sikkerhed.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Og jeg har efterhånden prøvet min del af hændelser.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Hændelser der har været omtalt i medier, og nogle hændelser man helst vil glemme. Og nogen gange begge dele.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Og fælles for alle disse hændelser er at der har ligget en proces eller beredskab bagved til at understøtte virksomheden i at få genoprettet normalt drift.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Og hvis ikke der har været et beredskab, så er det blevet etableret kort efter.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Det har givet mig noget viden og erfaring som jeg gerne vil dele med jer. Hvor heldige er i lige.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12234-F2A4-47CC-5229-D1E6343E4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6006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Lidt</a:t>
            </a:r>
            <a:r>
              <a:rPr lang="en-US" dirty="0"/>
              <a:t> om </a:t>
            </a:r>
            <a:r>
              <a:rPr lang="en-US" dirty="0" err="1"/>
              <a:t>mig</a:t>
            </a:r>
            <a:r>
              <a:rPr lang="en-US" dirty="0"/>
              <a:t> </a:t>
            </a:r>
            <a:r>
              <a:rPr lang="en-US" dirty="0" err="1"/>
              <a:t>selv</a:t>
            </a:r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Jeg er gamer, </a:t>
            </a:r>
            <a:r>
              <a:rPr lang="en-US" dirty="0" err="1"/>
              <a:t>jeg</a:t>
            </a:r>
            <a:r>
              <a:rPr lang="en-US" dirty="0"/>
              <a:t> er </a:t>
            </a:r>
            <a:r>
              <a:rPr lang="en-US" dirty="0" err="1"/>
              <a:t>swiftie</a:t>
            </a:r>
            <a:r>
              <a:rPr lang="en-US" dirty="0"/>
              <a:t>, og </a:t>
            </a:r>
            <a:r>
              <a:rPr lang="en-US" dirty="0" err="1"/>
              <a:t>så</a:t>
            </a:r>
            <a:r>
              <a:rPr lang="en-US" dirty="0"/>
              <a:t> er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kæmpe</a:t>
            </a:r>
            <a:r>
              <a:rPr lang="en-US" dirty="0"/>
              <a:t> </a:t>
            </a:r>
            <a:r>
              <a:rPr lang="en-US" dirty="0" err="1"/>
              <a:t>nørd</a:t>
            </a:r>
            <a:r>
              <a:rPr lang="en-US" dirty="0"/>
              <a:t>. Der </a:t>
            </a:r>
            <a:r>
              <a:rPr lang="en-US" dirty="0" err="1"/>
              <a:t>findes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noget</a:t>
            </a:r>
            <a:r>
              <a:rPr lang="en-US" dirty="0"/>
              <a:t> </a:t>
            </a:r>
            <a:r>
              <a:rPr lang="en-US" dirty="0" err="1"/>
              <a:t>bedre</a:t>
            </a:r>
            <a:r>
              <a:rPr lang="en-US" dirty="0"/>
              <a:t> for </a:t>
            </a:r>
            <a:r>
              <a:rPr lang="en-US" dirty="0" err="1"/>
              <a:t>mig</a:t>
            </a:r>
            <a:r>
              <a:rPr lang="en-US" dirty="0"/>
              <a:t>, end at </a:t>
            </a:r>
            <a:r>
              <a:rPr lang="en-US" dirty="0" err="1"/>
              <a:t>sidde</a:t>
            </a:r>
            <a:r>
              <a:rPr lang="en-US" dirty="0"/>
              <a:t> </a:t>
            </a:r>
            <a:r>
              <a:rPr lang="en-US" dirty="0" err="1"/>
              <a:t>hjemme</a:t>
            </a:r>
            <a:r>
              <a:rPr lang="en-US" dirty="0"/>
              <a:t> I </a:t>
            </a:r>
            <a:r>
              <a:rPr lang="en-US" dirty="0" err="1"/>
              <a:t>kælderen</a:t>
            </a:r>
            <a:r>
              <a:rPr lang="en-US" dirty="0"/>
              <a:t> </a:t>
            </a:r>
            <a:r>
              <a:rPr lang="en-US" dirty="0" err="1"/>
              <a:t>mens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spiller </a:t>
            </a:r>
            <a:r>
              <a:rPr lang="en-US" dirty="0" err="1"/>
              <a:t>fortnite</a:t>
            </a:r>
            <a:r>
              <a:rPr lang="en-US" dirty="0"/>
              <a:t> og laver </a:t>
            </a:r>
            <a:r>
              <a:rPr lang="en-US" dirty="0" err="1"/>
              <a:t>lidt</a:t>
            </a:r>
            <a:r>
              <a:rPr lang="en-US" dirty="0"/>
              <a:t> hacking – med </a:t>
            </a:r>
            <a:r>
              <a:rPr lang="en-US" dirty="0" err="1"/>
              <a:t>taylor</a:t>
            </a:r>
            <a:r>
              <a:rPr lang="en-US" dirty="0"/>
              <a:t> swift </a:t>
            </a:r>
            <a:r>
              <a:rPr lang="en-US" dirty="0" err="1"/>
              <a:t>kørende</a:t>
            </a:r>
            <a:r>
              <a:rPr lang="en-US" dirty="0"/>
              <a:t> I </a:t>
            </a:r>
            <a:r>
              <a:rPr lang="en-US" dirty="0" err="1"/>
              <a:t>baggrunden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Jeg </a:t>
            </a:r>
            <a:r>
              <a:rPr lang="en-US" dirty="0" err="1"/>
              <a:t>arbejder</a:t>
            </a:r>
            <a:r>
              <a:rPr lang="en-US" dirty="0"/>
              <a:t> hos Tryg Forsikring, </a:t>
            </a:r>
            <a:r>
              <a:rPr lang="en-US" dirty="0" err="1"/>
              <a:t>hvor</a:t>
            </a:r>
            <a:r>
              <a:rPr lang="en-US" dirty="0"/>
              <a:t> min title er “director of infosec orchestration. </a:t>
            </a:r>
          </a:p>
          <a:p>
            <a:endParaRPr lang="en-US" dirty="0"/>
          </a:p>
          <a:p>
            <a:r>
              <a:rPr lang="en-US" dirty="0"/>
              <a:t>Og det </a:t>
            </a:r>
            <a:r>
              <a:rPr lang="en-US" dirty="0" err="1"/>
              <a:t>betyder</a:t>
            </a:r>
            <a:r>
              <a:rPr lang="en-US" dirty="0"/>
              <a:t> at </a:t>
            </a:r>
            <a:r>
              <a:rPr lang="en-US" dirty="0" err="1"/>
              <a:t>jeg</a:t>
            </a:r>
            <a:r>
              <a:rPr lang="en-US" dirty="0"/>
              <a:t> I </a:t>
            </a:r>
            <a:r>
              <a:rPr lang="en-US" dirty="0" err="1"/>
              <a:t>praksis</a:t>
            </a:r>
            <a:r>
              <a:rPr lang="en-US" dirty="0"/>
              <a:t> at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arbejder</a:t>
            </a:r>
            <a:r>
              <a:rPr lang="en-US" dirty="0"/>
              <a:t> med at </a:t>
            </a:r>
            <a:r>
              <a:rPr lang="en-US" dirty="0" err="1"/>
              <a:t>få</a:t>
            </a:r>
            <a:r>
              <a:rPr lang="en-US" dirty="0"/>
              <a:t> fluffy statements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strategier</a:t>
            </a:r>
            <a:r>
              <a:rPr lang="en-US" dirty="0"/>
              <a:t> til at </a:t>
            </a:r>
            <a:r>
              <a:rPr lang="en-US" dirty="0" err="1"/>
              <a:t>hænge</a:t>
            </a:r>
            <a:r>
              <a:rPr lang="en-US" dirty="0"/>
              <a:t> </a:t>
            </a:r>
            <a:r>
              <a:rPr lang="en-US" dirty="0" err="1"/>
              <a:t>sammen</a:t>
            </a:r>
            <a:r>
              <a:rPr lang="en-US" dirty="0"/>
              <a:t> med </a:t>
            </a:r>
            <a:r>
              <a:rPr lang="en-US" dirty="0" err="1"/>
              <a:t>virkeligheden</a:t>
            </a:r>
            <a:r>
              <a:rPr lang="en-US" dirty="0"/>
              <a:t>. Det </a:t>
            </a:r>
            <a:r>
              <a:rPr lang="en-US" dirty="0" err="1"/>
              <a:t>gør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I form at Teknik og </a:t>
            </a:r>
            <a:r>
              <a:rPr lang="en-US" dirty="0" err="1"/>
              <a:t>mennesker</a:t>
            </a:r>
            <a:r>
              <a:rPr lang="en-US" dirty="0"/>
              <a:t> men I </a:t>
            </a:r>
            <a:r>
              <a:rPr lang="en-US" dirty="0" err="1"/>
              <a:t>særdelshed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at </a:t>
            </a:r>
            <a:r>
              <a:rPr lang="en-US" dirty="0" err="1"/>
              <a:t>bygge</a:t>
            </a:r>
            <a:r>
              <a:rPr lang="en-US" dirty="0"/>
              <a:t> processer, </a:t>
            </a:r>
            <a:r>
              <a:rPr lang="en-US" dirty="0" err="1"/>
              <a:t>rollebeskrivelser</a:t>
            </a:r>
            <a:r>
              <a:rPr lang="en-US" dirty="0"/>
              <a:t> og </a:t>
            </a:r>
            <a:r>
              <a:rPr lang="en-US" dirty="0" err="1"/>
              <a:t>tydelige</a:t>
            </a:r>
            <a:r>
              <a:rPr lang="en-US" dirty="0"/>
              <a:t> </a:t>
            </a:r>
            <a:r>
              <a:rPr lang="en-US" dirty="0" err="1"/>
              <a:t>instrukser</a:t>
            </a:r>
            <a:r>
              <a:rPr lang="en-US" dirty="0"/>
              <a:t> og </a:t>
            </a:r>
            <a:r>
              <a:rPr lang="en-US" dirty="0" err="1"/>
              <a:t>arbejdsgange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da-DK" dirty="0"/>
              <a:t>Og nu hvor vi er ved </a:t>
            </a:r>
            <a:r>
              <a:rPr lang="da-DK" dirty="0" err="1"/>
              <a:t>fluffy</a:t>
            </a:r>
            <a:r>
              <a:rPr lang="da-DK" dirty="0"/>
              <a:t> statements… Så har jeg en allergi…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5294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78AB6-E40E-65AA-2172-6A38CFEF7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4FB144-2496-9B4A-1FD9-C81413748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1E582-4679-80B9-84E6-6722BA9AB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Ligesom</a:t>
            </a:r>
            <a:r>
              <a:rPr lang="en-US" dirty="0"/>
              <a:t> </a:t>
            </a:r>
            <a:r>
              <a:rPr lang="en-US" dirty="0" err="1"/>
              <a:t>adfærdseksperten</a:t>
            </a:r>
            <a:r>
              <a:rPr lang="en-US" dirty="0"/>
              <a:t> Morten Munster, </a:t>
            </a:r>
            <a:r>
              <a:rPr lang="en-US" dirty="0" err="1"/>
              <a:t>så</a:t>
            </a:r>
            <a:r>
              <a:rPr lang="en-US" dirty="0"/>
              <a:t> er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næsten</a:t>
            </a:r>
            <a:r>
              <a:rPr lang="en-US" dirty="0"/>
              <a:t> </a:t>
            </a:r>
            <a:r>
              <a:rPr lang="en-US" dirty="0" err="1"/>
              <a:t>allergisk</a:t>
            </a:r>
            <a:r>
              <a:rPr lang="en-US" dirty="0"/>
              <a:t> over for </a:t>
            </a:r>
            <a:r>
              <a:rPr lang="en-US" dirty="0" err="1"/>
              <a:t>udsagn</a:t>
            </a:r>
            <a:r>
              <a:rPr lang="en-US" dirty="0"/>
              <a:t> der </a:t>
            </a:r>
            <a:r>
              <a:rPr lang="en-US" dirty="0" err="1"/>
              <a:t>lyder</a:t>
            </a:r>
            <a:r>
              <a:rPr lang="en-US" dirty="0"/>
              <a:t> </a:t>
            </a:r>
            <a:r>
              <a:rPr lang="en-US" dirty="0" err="1"/>
              <a:t>flotte</a:t>
            </a:r>
            <a:r>
              <a:rPr lang="en-US" dirty="0"/>
              <a:t>, men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nogen</a:t>
            </a:r>
            <a:r>
              <a:rPr lang="en-US" dirty="0"/>
              <a:t> </a:t>
            </a:r>
            <a:r>
              <a:rPr lang="en-US" dirty="0" err="1"/>
              <a:t>substans</a:t>
            </a:r>
            <a:r>
              <a:rPr lang="en-US" dirty="0"/>
              <a:t>. </a:t>
            </a:r>
            <a:r>
              <a:rPr lang="en-US" dirty="0" err="1"/>
              <a:t>klik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Læs statements…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 lyder jo meget godt.</a:t>
            </a:r>
          </a:p>
          <a:p>
            <a:endParaRPr lang="en-US" dirty="0"/>
          </a:p>
          <a:p>
            <a:r>
              <a:rPr lang="da-DK" dirty="0"/>
              <a:t>Og når man læser ovenstående udsagn, så vil man instinktivt sidde og nikke – men fælles for disse udsagn, er at de ikke kan bruges i et beredskab når lokummet brænder – eller der står en syndflod af vand ind i dit serverrum.</a:t>
            </a:r>
          </a:p>
          <a:p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 kan ikke bruges til særligt meget med mindre man lægger handling bag dem.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Men hvad er </a:t>
            </a:r>
            <a:r>
              <a:rPr lang="da-DK" dirty="0" err="1"/>
              <a:t>f.eks</a:t>
            </a:r>
            <a:r>
              <a:rPr lang="da-DK" dirty="0"/>
              <a:t> en effektiv proces?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Og hvordan ser sådan en ud?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Det er spørgsmål jeg har hørt, og oplevet, mange gange igennem min karriere.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Og da jeg godt kan lide at tage tingene helt ned i øjenhøjde – så er det simpelthen processer vi skal snakke om i dag.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Ikke quantum </a:t>
            </a:r>
            <a:r>
              <a:rPr lang="da-DK" dirty="0" err="1"/>
              <a:t>computing</a:t>
            </a:r>
            <a:r>
              <a:rPr lang="da-DK" dirty="0"/>
              <a:t> eller AI – men noget som vi alle kan tage med hjem i dag og bruge i vores respektive organisationer.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073DE-489F-2E93-2130-36B77AC63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235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DORA og NIS2 stiller krav til at man har en beredskabsplan.</a:t>
            </a:r>
          </a:p>
          <a:p>
            <a:endParaRPr lang="da-DK" dirty="0"/>
          </a:p>
          <a:p>
            <a:r>
              <a:rPr lang="da-DK" dirty="0"/>
              <a:t>PWC fortæller at det betyder at man skal have effektive processer. 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357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D623D-EB47-A738-61A7-1183D3D39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2DBAB-DA99-16CE-95B2-0DDAE1A5E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07FF1-783C-C673-583B-9DAB7E643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Og bekendtgørelsen om ledelse og styring af forsikringsselskaber stiller det som et direkte krav at forretningsgange og arbejdsbeskrivelser skal være lettilgængelige og overskuelige…</a:t>
            </a:r>
            <a:endParaRPr lang="da-DK" b="0" dirty="0"/>
          </a:p>
          <a:p>
            <a:endParaRPr lang="da-DK" b="0" dirty="0"/>
          </a:p>
          <a:p>
            <a:r>
              <a:rPr lang="da-DK" b="0" dirty="0"/>
              <a:t>Og  vi ved det alle sammen godt. </a:t>
            </a:r>
          </a:p>
          <a:p>
            <a:endParaRPr lang="da-DK" b="0" dirty="0"/>
          </a:p>
          <a:p>
            <a:r>
              <a:rPr lang="da-DK" b="0" dirty="0"/>
              <a:t>Det svære er at få alle de her flyvske termer omsat til handling. </a:t>
            </a:r>
          </a:p>
          <a:p>
            <a:endParaRPr lang="da-DK" b="0" dirty="0"/>
          </a:p>
          <a:p>
            <a:r>
              <a:rPr lang="da-DK" b="0" dirty="0"/>
              <a:t>Min erfaring siger mig, at det er enormt svært at lave noget der er let og overskueligt.</a:t>
            </a:r>
          </a:p>
          <a:p>
            <a:endParaRPr lang="da-DK" b="0" dirty="0"/>
          </a:p>
          <a:p>
            <a:r>
              <a:rPr lang="da-DK" b="0" dirty="0"/>
              <a:t>Men det gør vi i et forsøg på i dag..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E7A06-316F-3840-AFF4-4B788B915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998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Og nu </a:t>
            </a:r>
            <a:r>
              <a:rPr lang="en-US" dirty="0" err="1"/>
              <a:t>gør</a:t>
            </a:r>
            <a:r>
              <a:rPr lang="en-US" dirty="0"/>
              <a:t> </a:t>
            </a:r>
            <a:r>
              <a:rPr lang="en-US" dirty="0" err="1"/>
              <a:t>bliver</a:t>
            </a:r>
            <a:r>
              <a:rPr lang="en-US" dirty="0"/>
              <a:t>  det </a:t>
            </a:r>
            <a:r>
              <a:rPr lang="en-US" dirty="0" err="1"/>
              <a:t>spændende</a:t>
            </a:r>
            <a:r>
              <a:rPr lang="en-US" dirty="0"/>
              <a:t>, her </a:t>
            </a:r>
            <a:r>
              <a:rPr lang="en-US" dirty="0" err="1"/>
              <a:t>klokken</a:t>
            </a:r>
            <a:r>
              <a:rPr lang="en-US" dirty="0"/>
              <a:t> 15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torsdag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Til </a:t>
            </a:r>
            <a:r>
              <a:rPr lang="en-US" dirty="0" err="1"/>
              <a:t>dagens</a:t>
            </a:r>
            <a:r>
              <a:rPr lang="en-US" dirty="0"/>
              <a:t> webinar,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lavet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generisk</a:t>
            </a:r>
            <a:r>
              <a:rPr lang="en-US" dirty="0"/>
              <a:t> skabelon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f.eks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bruges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et </a:t>
            </a:r>
            <a:r>
              <a:rPr lang="en-US" dirty="0" err="1"/>
              <a:t>beredskab</a:t>
            </a:r>
            <a:r>
              <a:rPr lang="en-US" dirty="0"/>
              <a:t> – og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deler</a:t>
            </a:r>
            <a:r>
              <a:rPr lang="en-US" dirty="0"/>
              <a:t> den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webinaret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Vi </a:t>
            </a:r>
            <a:r>
              <a:rPr lang="en-US" dirty="0" err="1"/>
              <a:t>går</a:t>
            </a:r>
            <a:r>
              <a:rPr lang="en-US" dirty="0"/>
              <a:t> </a:t>
            </a:r>
            <a:r>
              <a:rPr lang="en-US" dirty="0" err="1"/>
              <a:t>simpelthen</a:t>
            </a:r>
            <a:r>
              <a:rPr lang="en-US" dirty="0"/>
              <a:t> </a:t>
            </a:r>
            <a:r>
              <a:rPr lang="en-US" dirty="0" err="1"/>
              <a:t>processen</a:t>
            </a:r>
            <a:r>
              <a:rPr lang="en-US" dirty="0"/>
              <a:t> </a:t>
            </a:r>
            <a:r>
              <a:rPr lang="en-US" dirty="0" err="1"/>
              <a:t>igennem</a:t>
            </a:r>
            <a:r>
              <a:rPr lang="en-US" dirty="0"/>
              <a:t>, side for side.  OMG.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907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D7675-F5CC-401B-9534-27BCC7F99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D2C19C-5A79-18FB-455D-691920E96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335C0D-B364-9A20-6FD2-A573B77E9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 starter med </a:t>
            </a:r>
            <a:r>
              <a:rPr lang="en-US" dirty="0" err="1"/>
              <a:t>forsiden</a:t>
            </a:r>
            <a:r>
              <a:rPr lang="en-US" dirty="0"/>
              <a:t>. Alle </a:t>
            </a:r>
            <a:r>
              <a:rPr lang="en-US" dirty="0" err="1"/>
              <a:t>gode</a:t>
            </a:r>
            <a:r>
              <a:rPr lang="en-US" dirty="0"/>
              <a:t> processer </a:t>
            </a:r>
            <a:r>
              <a:rPr lang="en-US" dirty="0" err="1"/>
              <a:t>skal</a:t>
            </a:r>
            <a:r>
              <a:rPr lang="en-US" dirty="0"/>
              <a:t> have et fancy logo og se </a:t>
            </a:r>
            <a:r>
              <a:rPr lang="en-US" dirty="0" err="1"/>
              <a:t>pæne</a:t>
            </a:r>
            <a:r>
              <a:rPr lang="en-US" dirty="0"/>
              <a:t> </a:t>
            </a:r>
            <a:r>
              <a:rPr lang="en-US" dirty="0" err="1"/>
              <a:t>ud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7803C-DE0E-355A-A0EB-EED577D75F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937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0B475-B8E7-0F3C-7D8E-ADC7D9DD6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9684AB-C722-BC20-7973-52128DF2D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0AE8F-D7E5-AD33-655F-021C2227F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Jeg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med </a:t>
            </a:r>
            <a:r>
              <a:rPr lang="en-US" dirty="0" err="1"/>
              <a:t>jer.</a:t>
            </a:r>
            <a:endParaRPr lang="en-US" dirty="0"/>
          </a:p>
          <a:p>
            <a:endParaRPr lang="en-US" dirty="0"/>
          </a:p>
          <a:p>
            <a:r>
              <a:rPr lang="en-US" dirty="0"/>
              <a:t>Men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prøvet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gang  </a:t>
            </a:r>
            <a:r>
              <a:rPr lang="en-US" dirty="0" err="1"/>
              <a:t>eller</a:t>
            </a:r>
            <a:r>
              <a:rPr lang="en-US" dirty="0"/>
              <a:t> to I min </a:t>
            </a:r>
            <a:r>
              <a:rPr lang="en-US" dirty="0" err="1"/>
              <a:t>karriere</a:t>
            </a:r>
            <a:r>
              <a:rPr lang="en-US" dirty="0"/>
              <a:t> at man </a:t>
            </a:r>
            <a:r>
              <a:rPr lang="en-US" dirty="0" err="1"/>
              <a:t>spørge</a:t>
            </a:r>
            <a:r>
              <a:rPr lang="en-US" dirty="0"/>
              <a:t> “</a:t>
            </a:r>
            <a:r>
              <a:rPr lang="en-US" dirty="0" err="1"/>
              <a:t>hvem</a:t>
            </a:r>
            <a:r>
              <a:rPr lang="en-US" dirty="0"/>
              <a:t> </a:t>
            </a:r>
            <a:r>
              <a:rPr lang="en-US" dirty="0" err="1"/>
              <a:t>ejer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her </a:t>
            </a:r>
            <a:r>
              <a:rPr lang="en-US" dirty="0" err="1"/>
              <a:t>proces</a:t>
            </a:r>
            <a:r>
              <a:rPr lang="en-US" dirty="0"/>
              <a:t>?” “</a:t>
            </a:r>
            <a:r>
              <a:rPr lang="en-US" dirty="0" err="1"/>
              <a:t>hvem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skrive</a:t>
            </a:r>
            <a:r>
              <a:rPr lang="en-US" dirty="0"/>
              <a:t> til?”</a:t>
            </a:r>
          </a:p>
          <a:p>
            <a:endParaRPr lang="en-US" dirty="0"/>
          </a:p>
          <a:p>
            <a:r>
              <a:rPr lang="en-US" dirty="0"/>
              <a:t>Ved at have </a:t>
            </a:r>
            <a:r>
              <a:rPr lang="en-US" dirty="0" err="1"/>
              <a:t>noget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kedeligt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side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plads</a:t>
            </a:r>
            <a:r>
              <a:rPr lang="en-US" dirty="0"/>
              <a:t> med alle de her document </a:t>
            </a:r>
            <a:r>
              <a:rPr lang="en-US" dirty="0" err="1"/>
              <a:t>tekniske</a:t>
            </a:r>
            <a:r>
              <a:rPr lang="en-US" dirty="0"/>
              <a:t> discipliner,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gør</a:t>
            </a:r>
            <a:r>
              <a:rPr lang="en-US" dirty="0"/>
              <a:t> du det </a:t>
            </a:r>
            <a:r>
              <a:rPr lang="en-US" dirty="0" err="1"/>
              <a:t>meget</a:t>
            </a:r>
            <a:r>
              <a:rPr lang="en-US" dirty="0"/>
              <a:t> </a:t>
            </a:r>
            <a:r>
              <a:rPr lang="en-US" dirty="0" err="1"/>
              <a:t>lettere</a:t>
            </a:r>
            <a:r>
              <a:rPr lang="en-US" dirty="0"/>
              <a:t> for dig </a:t>
            </a:r>
            <a:r>
              <a:rPr lang="en-US" dirty="0" err="1"/>
              <a:t>selv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den </a:t>
            </a:r>
            <a:r>
              <a:rPr lang="en-US" dirty="0" err="1"/>
              <a:t>lange</a:t>
            </a:r>
            <a:r>
              <a:rPr lang="en-US" dirty="0"/>
              <a:t> bane.,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BD8BA-5D0C-7EB8-76AB-445600E02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85CFB-301A-4588-A08D-040C7260908F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0413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B62CF-D0F5-45BB-9E14-DBBBFCDF3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EB61C-E868-4363-860C-E27BDC13A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CCD41-5472-455B-A31D-E16CDB40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D54A7-0E95-40F2-8202-3FF88AC25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DABCF-071E-4101-BFA1-B1267B1C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033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493-B010-4692-A0B1-725CB5CE6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6572CD-5164-481E-BADC-207B506D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D5A45-6659-4591-9281-F507A6E1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E3803-C718-4DEC-BB90-29161746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5B255-A01C-457E-AF73-D13C21B0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9825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D9B0B8-05F0-4125-BC8B-6E33229449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579D2-462C-47AA-B86F-0F0A3E45D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9C200-09B4-4428-9297-CDF3F687F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FC099-ED24-4A37-BA04-90E5DB64E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80E40-0B02-4661-BBD0-AF491D2D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522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4400-0DE2-4C0A-B0C8-9A069577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09953-B00E-4367-950F-16E1D7637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B4C09-CBFA-4E31-ACB2-70D89E17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7DA2A-0F50-422B-99B5-803EC633A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88599-7C08-4D8A-8AE0-BA952E86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762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006A2-44DE-4E85-B8D7-D4B7FCE7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C0DD1-0B82-41F8-996C-D777B07C6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2E964-2A78-4143-A260-3C1BED913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6F512-1DCA-4C76-87F4-6454C5C6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BD295-8C47-424D-937A-DA856D62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846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8B6E-4C7E-4011-9412-CF31C36D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F6ABE-EBE9-421C-8F2A-827F658B2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FD53D-C754-4494-B110-7B89E4B82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EBE07-E5AC-4B32-9962-B071544F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B8046-B995-4551-B645-86B252E88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33AC6-B978-4AFE-BB4D-5BCA07B0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274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7237-1B67-4C0C-B7FB-E1F4AF43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38125-C2E1-4D19-B5C5-C4D58C24D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498EF-A291-4A91-8639-8691D76AF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2701D8-9F7E-4D26-BF1F-66D01A600A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6EADD7-CF72-4C08-947A-88333BDBC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F86DEA-F064-438C-A6A3-79BB16E6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BC46E-BDBC-446A-B33D-7A8FEE37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695885-F0FC-4091-9DA8-3DB61EEB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907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8B15-1DE0-425A-9116-F770902E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193CD2-0B63-47DF-BB4D-19CE9146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773C8-2B8D-45AC-B793-DD8933CA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4B2CF-CDFE-4AB8-B144-D1D5E969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455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1B8C1A-6E01-4226-AF7F-76175D440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872B1-00F2-404B-A28B-AD849D57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7506F-E0F9-40A3-9CE3-3DD1EBBC8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225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A53F-8DCA-44DF-AE13-27D2634D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567AF-A989-4653-A6FC-D7DCB8577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64FA53-1E77-4DC9-A1F8-26AA7091E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CC2B0-6C98-4A95-8D94-081844DDB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046F5-9CE5-4178-911A-8E5D6845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B35EC-AC86-4437-BE64-1D0CE480C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305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8727-BD32-47EB-8571-2814DAFCB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BC79C3-E48B-4A7F-B046-926E90DAEA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38781-0853-4C4E-A593-2410F0395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A153F-CF0A-4458-ABA9-75DBEF71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0E616-3AEC-4344-A68B-DF2742AF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A78C3-BE4D-4379-990A-DFB62F1B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813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57649-7E09-40B3-A956-5D63AF74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F25F1-AF07-456C-9326-64E5B83D2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1F8A1-D6FC-4595-B202-530FF92C5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6D844-E0D9-40B7-8FD7-A4D3ED3D5BF4}" type="datetimeFigureOut">
              <a:rPr lang="da-DK" smtClean="0"/>
              <a:t>24-04-2025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300D0-BD41-4471-BCF8-A0160213E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3593E-A102-470A-9829-46744AD57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9D24C-0738-45C9-B39A-382DD46709E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805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wc.dk/da/services/consulting/cyber-transformation/viden/nis2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hyperlink" Target="https://www.pwc.dk/da/services/consulting/cyber-transformation/viden/nis2.html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hyperlink" Target="https://www.retsinformation.dk/eli/lta/2010/1575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inbow heart">
            <a:extLst>
              <a:ext uri="{FF2B5EF4-FFF2-40B4-BE49-F238E27FC236}">
                <a16:creationId xmlns:a16="http://schemas.microsoft.com/office/drawing/2014/main" id="{1BC6DA95-64F4-5303-B3B7-759C80D6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13" y="2408010"/>
            <a:ext cx="2203574" cy="204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FB5903-292C-BB25-70C0-1ACE024A81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896763">
            <a:off x="9262379" y="4068173"/>
            <a:ext cx="2503372" cy="239453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8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94DF1-B5EE-9163-7E63-73B2E779D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86783-5FF6-7DF4-F9B9-951E46BA4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84" y="792480"/>
            <a:ext cx="3508638" cy="5006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5146F-A326-EAC2-5722-657E21C493BE}"/>
              </a:ext>
            </a:extLst>
          </p:cNvPr>
          <p:cNvSpPr txBox="1"/>
          <p:nvPr/>
        </p:nvSpPr>
        <p:spPr>
          <a:xfrm>
            <a:off x="5113020" y="1501140"/>
            <a:ext cx="6492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Side 2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Dokument</a:t>
            </a:r>
            <a:r>
              <a:rPr lang="en-US" dirty="0"/>
              <a:t> version information</a:t>
            </a:r>
            <a:br>
              <a:rPr lang="en-US" dirty="0"/>
            </a:br>
            <a:r>
              <a:rPr lang="en-US" dirty="0" err="1"/>
              <a:t>Hvem</a:t>
            </a:r>
            <a:r>
              <a:rPr lang="en-US" dirty="0"/>
              <a:t> der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opdateret</a:t>
            </a:r>
            <a:r>
              <a:rPr lang="en-US" dirty="0"/>
              <a:t> </a:t>
            </a:r>
            <a:r>
              <a:rPr lang="en-US" dirty="0" err="1"/>
              <a:t>dokumentet</a:t>
            </a:r>
            <a:br>
              <a:rPr lang="en-US" dirty="0"/>
            </a:br>
            <a:r>
              <a:rPr lang="en-US" dirty="0" err="1"/>
              <a:t>Hvem</a:t>
            </a:r>
            <a:r>
              <a:rPr lang="en-US" dirty="0"/>
              <a:t> der </a:t>
            </a:r>
            <a:r>
              <a:rPr lang="en-US" dirty="0" err="1"/>
              <a:t>ejer</a:t>
            </a:r>
            <a:r>
              <a:rPr lang="en-US" dirty="0"/>
              <a:t> </a:t>
            </a:r>
            <a:r>
              <a:rPr lang="en-US" dirty="0" err="1"/>
              <a:t>dokumentet</a:t>
            </a:r>
            <a:br>
              <a:rPr lang="en-US" dirty="0"/>
            </a:br>
            <a:r>
              <a:rPr lang="en-US" dirty="0" err="1"/>
              <a:t>Hvem</a:t>
            </a:r>
            <a:r>
              <a:rPr lang="en-US" dirty="0"/>
              <a:t> der er </a:t>
            </a:r>
            <a:r>
              <a:rPr lang="en-US" dirty="0" err="1"/>
              <a:t>målgruppen</a:t>
            </a:r>
            <a:br>
              <a:rPr lang="en-US" dirty="0"/>
            </a:br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ofte</a:t>
            </a:r>
            <a:r>
              <a:rPr lang="en-US" dirty="0"/>
              <a:t> </a:t>
            </a:r>
            <a:r>
              <a:rPr lang="en-US" dirty="0" err="1"/>
              <a:t>dokumentet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opdateres</a:t>
            </a:r>
            <a:endParaRPr lang="en-US" dirty="0"/>
          </a:p>
          <a:p>
            <a:endParaRPr lang="en-US" dirty="0"/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30C38-8132-A2FB-C577-5F3EC3812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584" y="792479"/>
            <a:ext cx="3508638" cy="5027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4D73A6-9F38-A761-7475-3168CD35A9D8}"/>
              </a:ext>
            </a:extLst>
          </p:cNvPr>
          <p:cNvSpPr txBox="1"/>
          <p:nvPr/>
        </p:nvSpPr>
        <p:spPr>
          <a:xfrm rot="973519">
            <a:off x="7101840" y="46931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i="1" dirty="0"/>
              <a:t>”</a:t>
            </a:r>
            <a:r>
              <a:rPr lang="da-DK" sz="1800" i="1" dirty="0" err="1"/>
              <a:t>We</a:t>
            </a:r>
            <a:r>
              <a:rPr lang="da-DK" sz="1800" i="1" dirty="0"/>
              <a:t> </a:t>
            </a:r>
            <a:r>
              <a:rPr lang="da-DK" sz="1800" i="1" dirty="0" err="1"/>
              <a:t>need</a:t>
            </a:r>
            <a:r>
              <a:rPr lang="da-DK" sz="1800" i="1" dirty="0"/>
              <a:t> </a:t>
            </a:r>
          </a:p>
          <a:p>
            <a:pPr algn="ctr"/>
            <a:r>
              <a:rPr lang="da-DK" i="1" dirty="0"/>
              <a:t>a</a:t>
            </a:r>
            <a:r>
              <a:rPr lang="da-DK" sz="1800" i="1" dirty="0"/>
              <a:t>n </a:t>
            </a:r>
            <a:r>
              <a:rPr lang="da-DK" sz="1800" i="1" dirty="0" err="1"/>
              <a:t>effective</a:t>
            </a:r>
            <a:r>
              <a:rPr lang="da-DK" sz="1800" i="1" dirty="0"/>
              <a:t> </a:t>
            </a:r>
            <a:r>
              <a:rPr lang="da-DK" sz="1800" i="1" dirty="0" err="1"/>
              <a:t>process</a:t>
            </a:r>
            <a:r>
              <a:rPr lang="da-DK" sz="1800" i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3424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ED1FE-BF99-C24F-E339-0194253AE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ACAB33-F6BD-229D-5C3C-BD7791F29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84" y="792480"/>
            <a:ext cx="3508638" cy="5006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A60699-FAB5-6E4E-017F-E1E46DEAA258}"/>
              </a:ext>
            </a:extLst>
          </p:cNvPr>
          <p:cNvSpPr txBox="1"/>
          <p:nvPr/>
        </p:nvSpPr>
        <p:spPr>
          <a:xfrm>
            <a:off x="5113020" y="1501140"/>
            <a:ext cx="64922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Side 3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Formålet</a:t>
            </a:r>
            <a:r>
              <a:rPr lang="en-US" dirty="0"/>
              <a:t> med </a:t>
            </a:r>
            <a:r>
              <a:rPr lang="en-US" dirty="0" err="1"/>
              <a:t>dokumentet</a:t>
            </a:r>
            <a:r>
              <a:rPr lang="en-US" dirty="0"/>
              <a:t>, </a:t>
            </a:r>
            <a:r>
              <a:rPr lang="en-US" dirty="0" err="1"/>
              <a:t>holdt</a:t>
            </a:r>
            <a:r>
              <a:rPr lang="en-US" dirty="0"/>
              <a:t> I et format der er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koncist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muligt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Inkluder</a:t>
            </a:r>
            <a:r>
              <a:rPr lang="en-US" dirty="0"/>
              <a:t> gerne et </a:t>
            </a:r>
            <a:r>
              <a:rPr lang="en-US" dirty="0" err="1"/>
              <a:t>overblik</a:t>
            </a:r>
            <a:r>
              <a:rPr lang="en-US" dirty="0"/>
              <a:t> over alle </a:t>
            </a:r>
            <a:r>
              <a:rPr lang="en-US" dirty="0" err="1"/>
              <a:t>faser</a:t>
            </a:r>
            <a:r>
              <a:rPr lang="en-US" dirty="0"/>
              <a:t> </a:t>
            </a:r>
            <a:r>
              <a:rPr lang="en-US" dirty="0" err="1"/>
              <a:t>processen</a:t>
            </a:r>
            <a:r>
              <a:rPr lang="en-US" dirty="0"/>
              <a:t> da </a:t>
            </a:r>
            <a:r>
              <a:rPr lang="en-US" dirty="0" err="1"/>
              <a:t>dette</a:t>
            </a:r>
            <a:r>
              <a:rPr lang="en-US" dirty="0"/>
              <a:t> giver </a:t>
            </a:r>
            <a:r>
              <a:rPr lang="en-US" dirty="0" err="1"/>
              <a:t>læseren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forståelse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hvad</a:t>
            </a:r>
            <a:r>
              <a:rPr lang="en-US" dirty="0"/>
              <a:t> der </a:t>
            </a:r>
            <a:r>
              <a:rPr lang="en-US" dirty="0" err="1"/>
              <a:t>skal</a:t>
            </a:r>
            <a:r>
              <a:rPr lang="en-US" dirty="0"/>
              <a:t> til at </a:t>
            </a:r>
            <a:r>
              <a:rPr lang="en-US" dirty="0" err="1"/>
              <a:t>ske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7991A-D051-710D-55B5-3015D47DB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584" y="792479"/>
            <a:ext cx="3508638" cy="5027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9669B-B930-CD93-73E9-14F9EC284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584" y="792478"/>
            <a:ext cx="3474148" cy="5027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59B1FB-5A66-4201-2D76-82A94101F46A}"/>
              </a:ext>
            </a:extLst>
          </p:cNvPr>
          <p:cNvSpPr txBox="1"/>
          <p:nvPr/>
        </p:nvSpPr>
        <p:spPr>
          <a:xfrm rot="973519">
            <a:off x="7101840" y="46931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i="1" dirty="0"/>
              <a:t>”</a:t>
            </a:r>
            <a:r>
              <a:rPr lang="da-DK" sz="1800" i="1" dirty="0" err="1"/>
              <a:t>We</a:t>
            </a:r>
            <a:r>
              <a:rPr lang="da-DK" sz="1800" i="1" dirty="0"/>
              <a:t> </a:t>
            </a:r>
            <a:r>
              <a:rPr lang="da-DK" sz="1800" i="1" dirty="0" err="1"/>
              <a:t>need</a:t>
            </a:r>
            <a:r>
              <a:rPr lang="da-DK" sz="1800" i="1" dirty="0"/>
              <a:t> </a:t>
            </a:r>
          </a:p>
          <a:p>
            <a:pPr algn="ctr"/>
            <a:r>
              <a:rPr lang="da-DK" i="1" dirty="0"/>
              <a:t>a</a:t>
            </a:r>
            <a:r>
              <a:rPr lang="da-DK" sz="1800" i="1" dirty="0"/>
              <a:t>n </a:t>
            </a:r>
            <a:r>
              <a:rPr lang="da-DK" sz="1800" i="1" dirty="0" err="1"/>
              <a:t>effective</a:t>
            </a:r>
            <a:r>
              <a:rPr lang="da-DK" sz="1800" i="1" dirty="0"/>
              <a:t> </a:t>
            </a:r>
            <a:r>
              <a:rPr lang="da-DK" sz="1800" i="1" dirty="0" err="1"/>
              <a:t>process</a:t>
            </a:r>
            <a:r>
              <a:rPr lang="da-DK" sz="1800" i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6552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5428-EFF7-9699-F07F-85D2A48CE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A4D614-A157-7B0D-C7FF-0EF97CEDF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84" y="792480"/>
            <a:ext cx="3508638" cy="5006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8E12D2-0BE1-C547-AC91-526AFE67B60E}"/>
              </a:ext>
            </a:extLst>
          </p:cNvPr>
          <p:cNvSpPr txBox="1"/>
          <p:nvPr/>
        </p:nvSpPr>
        <p:spPr>
          <a:xfrm>
            <a:off x="5113020" y="1501140"/>
            <a:ext cx="6492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Side 4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Navngivne</a:t>
            </a:r>
            <a:r>
              <a:rPr lang="en-US" dirty="0"/>
              <a:t> </a:t>
            </a:r>
            <a:r>
              <a:rPr lang="en-US" dirty="0" err="1"/>
              <a:t>personer</a:t>
            </a:r>
            <a:r>
              <a:rPr lang="en-US" dirty="0"/>
              <a:t> der </a:t>
            </a:r>
            <a:r>
              <a:rPr lang="en-US" dirty="0" err="1"/>
              <a:t>indgår</a:t>
            </a:r>
            <a:r>
              <a:rPr lang="en-US" dirty="0"/>
              <a:t> I </a:t>
            </a:r>
            <a:r>
              <a:rPr lang="en-US" dirty="0" err="1"/>
              <a:t>processen</a:t>
            </a:r>
            <a:r>
              <a:rPr lang="en-US" dirty="0"/>
              <a:t>,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deres</a:t>
            </a:r>
            <a:r>
              <a:rPr lang="en-US" dirty="0"/>
              <a:t> </a:t>
            </a:r>
            <a:r>
              <a:rPr lang="en-US" dirty="0" err="1"/>
              <a:t>rolle</a:t>
            </a:r>
            <a:r>
              <a:rPr lang="en-US" dirty="0"/>
              <a:t> og </a:t>
            </a:r>
            <a:r>
              <a:rPr lang="en-US" dirty="0" err="1"/>
              <a:t>hvad</a:t>
            </a:r>
            <a:r>
              <a:rPr lang="en-US" dirty="0"/>
              <a:t> de er </a:t>
            </a:r>
            <a:r>
              <a:rPr lang="en-US" dirty="0" err="1"/>
              <a:t>ansvarlige</a:t>
            </a:r>
            <a:r>
              <a:rPr lang="en-US" dirty="0"/>
              <a:t> for.</a:t>
            </a:r>
          </a:p>
          <a:p>
            <a:endParaRPr lang="en-US" dirty="0"/>
          </a:p>
          <a:p>
            <a:r>
              <a:rPr lang="en-US" dirty="0" err="1"/>
              <a:t>Inkluder</a:t>
            </a:r>
            <a:r>
              <a:rPr lang="en-US" dirty="0"/>
              <a:t> </a:t>
            </a:r>
            <a:r>
              <a:rPr lang="en-US" dirty="0" err="1"/>
              <a:t>kontaktinformation</a:t>
            </a:r>
            <a:r>
              <a:rPr lang="en-US" dirty="0"/>
              <a:t> og </a:t>
            </a:r>
            <a:r>
              <a:rPr lang="en-US" dirty="0" err="1"/>
              <a:t>afdeling</a:t>
            </a:r>
            <a:r>
              <a:rPr lang="en-US" dirty="0"/>
              <a:t>.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B644B-4BFC-2493-FA2F-2BF7A540F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584" y="792480"/>
            <a:ext cx="3486725" cy="5006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C9AAFD-29FA-8461-E5B3-63C8F463330C}"/>
              </a:ext>
            </a:extLst>
          </p:cNvPr>
          <p:cNvSpPr txBox="1"/>
          <p:nvPr/>
        </p:nvSpPr>
        <p:spPr>
          <a:xfrm rot="973519">
            <a:off x="7101840" y="46931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i="1" dirty="0"/>
              <a:t>”</a:t>
            </a:r>
            <a:r>
              <a:rPr lang="da-DK" sz="1800" i="1" dirty="0" err="1"/>
              <a:t>We</a:t>
            </a:r>
            <a:r>
              <a:rPr lang="da-DK" sz="1800" i="1" dirty="0"/>
              <a:t> </a:t>
            </a:r>
            <a:r>
              <a:rPr lang="da-DK" sz="1800" i="1" dirty="0" err="1"/>
              <a:t>need</a:t>
            </a:r>
            <a:r>
              <a:rPr lang="da-DK" sz="1800" i="1" dirty="0"/>
              <a:t> </a:t>
            </a:r>
          </a:p>
          <a:p>
            <a:pPr algn="ctr"/>
            <a:r>
              <a:rPr lang="da-DK" i="1" dirty="0"/>
              <a:t>a</a:t>
            </a:r>
            <a:r>
              <a:rPr lang="da-DK" sz="1800" i="1" dirty="0"/>
              <a:t>n </a:t>
            </a:r>
            <a:r>
              <a:rPr lang="da-DK" sz="1800" i="1" dirty="0" err="1"/>
              <a:t>effective</a:t>
            </a:r>
            <a:r>
              <a:rPr lang="da-DK" sz="1800" i="1" dirty="0"/>
              <a:t> </a:t>
            </a:r>
            <a:r>
              <a:rPr lang="da-DK" sz="1800" i="1" dirty="0" err="1"/>
              <a:t>process</a:t>
            </a:r>
            <a:r>
              <a:rPr lang="da-DK" sz="1800" i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3198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3CFE3-77D8-AE59-24A2-EBD312C1E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3F7D6E-D40A-0BC9-C0FF-238CA7C98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84" y="792480"/>
            <a:ext cx="3508638" cy="5006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BC63A-E6FC-1EB5-FBC8-C2A0ACC0A5C8}"/>
              </a:ext>
            </a:extLst>
          </p:cNvPr>
          <p:cNvSpPr txBox="1"/>
          <p:nvPr/>
        </p:nvSpPr>
        <p:spPr>
          <a:xfrm>
            <a:off x="5113020" y="1501140"/>
            <a:ext cx="6492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Side 5,6,7</a:t>
            </a:r>
          </a:p>
          <a:p>
            <a:r>
              <a:rPr lang="en-US" dirty="0"/>
              <a:t> </a:t>
            </a:r>
          </a:p>
          <a:p>
            <a:r>
              <a:rPr lang="da-DK" dirty="0"/>
              <a:t>Inkluder detaljer for alle faser i procesbeskrivelsen, herunder specifikke opgaver eller emner der skal diskuteres.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D135F-D626-5917-4D60-746BC3FB8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584" y="750764"/>
            <a:ext cx="3508446" cy="5048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617267-96BD-AE3C-EACF-3F33A6AD619D}"/>
              </a:ext>
            </a:extLst>
          </p:cNvPr>
          <p:cNvSpPr txBox="1"/>
          <p:nvPr/>
        </p:nvSpPr>
        <p:spPr>
          <a:xfrm rot="973519">
            <a:off x="7101840" y="46931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i="1" dirty="0"/>
              <a:t>”</a:t>
            </a:r>
            <a:r>
              <a:rPr lang="da-DK" sz="1800" i="1" dirty="0" err="1"/>
              <a:t>We</a:t>
            </a:r>
            <a:r>
              <a:rPr lang="da-DK" sz="1800" i="1" dirty="0"/>
              <a:t> </a:t>
            </a:r>
            <a:r>
              <a:rPr lang="da-DK" sz="1800" i="1" dirty="0" err="1"/>
              <a:t>need</a:t>
            </a:r>
            <a:r>
              <a:rPr lang="da-DK" sz="1800" i="1" dirty="0"/>
              <a:t> </a:t>
            </a:r>
          </a:p>
          <a:p>
            <a:pPr algn="ctr"/>
            <a:r>
              <a:rPr lang="da-DK" i="1" dirty="0"/>
              <a:t>a</a:t>
            </a:r>
            <a:r>
              <a:rPr lang="da-DK" sz="1800" i="1" dirty="0"/>
              <a:t>n </a:t>
            </a:r>
            <a:r>
              <a:rPr lang="da-DK" sz="1800" i="1" dirty="0" err="1"/>
              <a:t>effective</a:t>
            </a:r>
            <a:r>
              <a:rPr lang="da-DK" sz="1800" i="1" dirty="0"/>
              <a:t> </a:t>
            </a:r>
            <a:r>
              <a:rPr lang="da-DK" sz="1800" i="1" dirty="0" err="1"/>
              <a:t>process</a:t>
            </a:r>
            <a:r>
              <a:rPr lang="da-DK" sz="1800" i="1" dirty="0"/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B0BCAF-B6D1-4DC9-CDC5-0A3D07151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194" y="3526970"/>
            <a:ext cx="2052585" cy="2954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BB4520-562A-2C6D-480B-7A562A010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486" y="3661533"/>
            <a:ext cx="2052584" cy="296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82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A0C73-F13A-EDCF-C42A-13D60D5E0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BFDD89-330A-A14D-1154-1684EC116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84" y="792480"/>
            <a:ext cx="3508638" cy="5006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F7F7E3-A323-1118-4EC6-1C81899053FA}"/>
              </a:ext>
            </a:extLst>
          </p:cNvPr>
          <p:cNvSpPr txBox="1"/>
          <p:nvPr/>
        </p:nvSpPr>
        <p:spPr>
          <a:xfrm>
            <a:off x="5113020" y="1501140"/>
            <a:ext cx="64922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Side 8+</a:t>
            </a:r>
          </a:p>
          <a:p>
            <a:r>
              <a:rPr lang="en-US" dirty="0"/>
              <a:t> </a:t>
            </a:r>
          </a:p>
          <a:p>
            <a:r>
              <a:rPr lang="da-DK" dirty="0"/>
              <a:t>BRUG SKABELONER.</a:t>
            </a:r>
          </a:p>
          <a:p>
            <a:endParaRPr lang="da-DK" dirty="0"/>
          </a:p>
          <a:p>
            <a:r>
              <a:rPr lang="da-DK" dirty="0"/>
              <a:t>Hvis processen siger at der skal oprettes en log, så inkluder en skabelon.</a:t>
            </a:r>
          </a:p>
          <a:p>
            <a:endParaRPr lang="da-DK" dirty="0"/>
          </a:p>
          <a:p>
            <a:r>
              <a:rPr lang="da-DK" dirty="0"/>
              <a:t>Hvis processen siger at der skal oprettes en aktivitets oversigt, så inkluder en skabelon.</a:t>
            </a:r>
          </a:p>
          <a:p>
            <a:br>
              <a:rPr lang="da-DK" dirty="0"/>
            </a:br>
            <a:r>
              <a:rPr lang="da-DK" dirty="0"/>
              <a:t>Hvis processen siger at der skal kommunikeres, så inkluder en skabelon.</a:t>
            </a:r>
          </a:p>
          <a:p>
            <a:endParaRPr lang="da-DK" dirty="0"/>
          </a:p>
          <a:p>
            <a:r>
              <a:rPr lang="da-DK" dirty="0"/>
              <a:t>I en krisesituation har du ikke tid til at skrive den lækre mail eller opfinde et </a:t>
            </a:r>
            <a:r>
              <a:rPr lang="da-DK" dirty="0" err="1"/>
              <a:t>excel</a:t>
            </a:r>
            <a:r>
              <a:rPr lang="da-DK" dirty="0"/>
              <a:t> ark til opgavestyring.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BC818-C3B0-940E-A775-FE423D477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584" y="792480"/>
            <a:ext cx="3508638" cy="5050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3814E-1D9F-F65E-B76D-6E799ECDE21C}"/>
              </a:ext>
            </a:extLst>
          </p:cNvPr>
          <p:cNvSpPr txBox="1"/>
          <p:nvPr/>
        </p:nvSpPr>
        <p:spPr>
          <a:xfrm rot="973519">
            <a:off x="7101840" y="46931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i="1" dirty="0"/>
              <a:t>”</a:t>
            </a:r>
            <a:r>
              <a:rPr lang="da-DK" sz="1800" i="1" dirty="0" err="1"/>
              <a:t>We</a:t>
            </a:r>
            <a:r>
              <a:rPr lang="da-DK" sz="1800" i="1" dirty="0"/>
              <a:t> </a:t>
            </a:r>
            <a:r>
              <a:rPr lang="da-DK" sz="1800" i="1" dirty="0" err="1"/>
              <a:t>need</a:t>
            </a:r>
            <a:r>
              <a:rPr lang="da-DK" sz="1800" i="1" dirty="0"/>
              <a:t> </a:t>
            </a:r>
          </a:p>
          <a:p>
            <a:pPr algn="ctr"/>
            <a:r>
              <a:rPr lang="da-DK" i="1" dirty="0"/>
              <a:t>a</a:t>
            </a:r>
            <a:r>
              <a:rPr lang="da-DK" sz="1800" i="1" dirty="0"/>
              <a:t>n </a:t>
            </a:r>
            <a:r>
              <a:rPr lang="da-DK" sz="1800" i="1" dirty="0" err="1"/>
              <a:t>effective</a:t>
            </a:r>
            <a:r>
              <a:rPr lang="da-DK" sz="1800" i="1" dirty="0"/>
              <a:t> </a:t>
            </a:r>
            <a:r>
              <a:rPr lang="da-DK" sz="1800" i="1" dirty="0" err="1"/>
              <a:t>process</a:t>
            </a:r>
            <a:r>
              <a:rPr lang="da-DK" sz="1800" i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4914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6AE19-C872-0509-A7AD-170D64E0C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674A5F-AA8C-C118-2623-D416E33E1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84" y="792480"/>
            <a:ext cx="3508638" cy="5006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E6C6A8-1614-028F-1EBF-F23B2F66D0E6}"/>
              </a:ext>
            </a:extLst>
          </p:cNvPr>
          <p:cNvSpPr txBox="1"/>
          <p:nvPr/>
        </p:nvSpPr>
        <p:spPr>
          <a:xfrm rot="973519">
            <a:off x="7101840" y="46931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i="1" dirty="0"/>
              <a:t>”</a:t>
            </a:r>
            <a:r>
              <a:rPr lang="da-DK" sz="1800" i="1" dirty="0" err="1"/>
              <a:t>We</a:t>
            </a:r>
            <a:r>
              <a:rPr lang="da-DK" sz="1800" i="1" dirty="0"/>
              <a:t> </a:t>
            </a:r>
            <a:r>
              <a:rPr lang="da-DK" sz="1800" b="1" i="1" dirty="0"/>
              <a:t>have</a:t>
            </a:r>
            <a:r>
              <a:rPr lang="da-DK" sz="1800" i="1" dirty="0"/>
              <a:t> </a:t>
            </a:r>
          </a:p>
          <a:p>
            <a:pPr algn="ctr"/>
            <a:r>
              <a:rPr lang="da-DK" i="1" dirty="0"/>
              <a:t>a</a:t>
            </a:r>
            <a:r>
              <a:rPr lang="da-DK" sz="1800" i="1" dirty="0"/>
              <a:t>n </a:t>
            </a:r>
            <a:r>
              <a:rPr lang="da-DK" sz="1800" i="1" dirty="0" err="1"/>
              <a:t>effective</a:t>
            </a:r>
            <a:r>
              <a:rPr lang="da-DK" sz="1800" i="1" dirty="0"/>
              <a:t> </a:t>
            </a:r>
            <a:r>
              <a:rPr lang="da-DK" sz="1800" i="1" dirty="0" err="1"/>
              <a:t>process</a:t>
            </a:r>
            <a:r>
              <a:rPr lang="da-DK" sz="1800" i="1" dirty="0"/>
              <a:t>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0833C4-C5B7-8F65-949F-5A6784FD75DA}"/>
              </a:ext>
            </a:extLst>
          </p:cNvPr>
          <p:cNvGrpSpPr/>
          <p:nvPr/>
        </p:nvGrpSpPr>
        <p:grpSpPr>
          <a:xfrm>
            <a:off x="10124248" y="5263380"/>
            <a:ext cx="914400" cy="914400"/>
            <a:chOff x="8873778" y="1063196"/>
            <a:chExt cx="914400" cy="914400"/>
          </a:xfrm>
        </p:grpSpPr>
        <p:pic>
          <p:nvPicPr>
            <p:cNvPr id="7" name="Graphic 6" descr="User outline">
              <a:extLst>
                <a:ext uri="{FF2B5EF4-FFF2-40B4-BE49-F238E27FC236}">
                  <a16:creationId xmlns:a16="http://schemas.microsoft.com/office/drawing/2014/main" id="{B0056198-3943-440E-7688-4021EA800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73778" y="1063196"/>
              <a:ext cx="914400" cy="914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A6F02A-8D01-FB7A-70FE-F816FA8EC9E5}"/>
                </a:ext>
              </a:extLst>
            </p:cNvPr>
            <p:cNvSpPr txBox="1"/>
            <p:nvPr/>
          </p:nvSpPr>
          <p:spPr>
            <a:xfrm>
              <a:off x="8936377" y="1636881"/>
              <a:ext cx="789202" cy="21544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800" b="1" dirty="0"/>
                <a:t>DPO</a:t>
              </a:r>
              <a:endParaRPr lang="da-DK" sz="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BD58220-3638-9C33-777A-2862309E0400}"/>
              </a:ext>
            </a:extLst>
          </p:cNvPr>
          <p:cNvGrpSpPr/>
          <p:nvPr/>
        </p:nvGrpSpPr>
        <p:grpSpPr>
          <a:xfrm>
            <a:off x="5493892" y="5274332"/>
            <a:ext cx="914400" cy="914400"/>
            <a:chOff x="8873778" y="1063196"/>
            <a:chExt cx="914400" cy="914400"/>
          </a:xfrm>
        </p:grpSpPr>
        <p:pic>
          <p:nvPicPr>
            <p:cNvPr id="10" name="Graphic 9" descr="User outline">
              <a:extLst>
                <a:ext uri="{FF2B5EF4-FFF2-40B4-BE49-F238E27FC236}">
                  <a16:creationId xmlns:a16="http://schemas.microsoft.com/office/drawing/2014/main" id="{B03689E8-9705-F24D-B816-0E3A44FC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73778" y="1063196"/>
              <a:ext cx="914400" cy="91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40429C-521C-A332-38E5-9E0A4BE79F29}"/>
                </a:ext>
              </a:extLst>
            </p:cNvPr>
            <p:cNvSpPr txBox="1"/>
            <p:nvPr/>
          </p:nvSpPr>
          <p:spPr>
            <a:xfrm>
              <a:off x="8936377" y="1636881"/>
              <a:ext cx="789202" cy="33855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800" b="1" dirty="0"/>
                <a:t>Product</a:t>
              </a:r>
            </a:p>
            <a:p>
              <a:pPr algn="ctr"/>
              <a:r>
                <a:rPr lang="en-US" sz="800" b="1" dirty="0"/>
                <a:t>Owner</a:t>
              </a:r>
              <a:endParaRPr lang="da-DK" sz="8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D58B72-9C58-0480-2FB7-A2A69E1C78EA}"/>
              </a:ext>
            </a:extLst>
          </p:cNvPr>
          <p:cNvGrpSpPr/>
          <p:nvPr/>
        </p:nvGrpSpPr>
        <p:grpSpPr>
          <a:xfrm>
            <a:off x="7686538" y="5314492"/>
            <a:ext cx="1093163" cy="931538"/>
            <a:chOff x="8784396" y="1063196"/>
            <a:chExt cx="1093163" cy="931538"/>
          </a:xfrm>
        </p:grpSpPr>
        <p:pic>
          <p:nvPicPr>
            <p:cNvPr id="13" name="Graphic 12" descr="User outline">
              <a:extLst>
                <a:ext uri="{FF2B5EF4-FFF2-40B4-BE49-F238E27FC236}">
                  <a16:creationId xmlns:a16="http://schemas.microsoft.com/office/drawing/2014/main" id="{36F76331-AF1C-C7CB-8F66-84B191017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73778" y="1063196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DAB22E-6153-635E-5297-66CBB96984B0}"/>
                </a:ext>
              </a:extLst>
            </p:cNvPr>
            <p:cNvSpPr txBox="1"/>
            <p:nvPr/>
          </p:nvSpPr>
          <p:spPr>
            <a:xfrm>
              <a:off x="8784396" y="1779290"/>
              <a:ext cx="1093163" cy="21544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800" b="1" dirty="0"/>
                <a:t>Communication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04CDC0-0610-CF21-87BF-FB608ED637FC}"/>
              </a:ext>
            </a:extLst>
          </p:cNvPr>
          <p:cNvGrpSpPr/>
          <p:nvPr/>
        </p:nvGrpSpPr>
        <p:grpSpPr>
          <a:xfrm>
            <a:off x="8698088" y="2614245"/>
            <a:ext cx="914400" cy="914400"/>
            <a:chOff x="8873778" y="1063196"/>
            <a:chExt cx="914400" cy="914400"/>
          </a:xfrm>
        </p:grpSpPr>
        <p:pic>
          <p:nvPicPr>
            <p:cNvPr id="19" name="Graphic 18" descr="User outline">
              <a:extLst>
                <a:ext uri="{FF2B5EF4-FFF2-40B4-BE49-F238E27FC236}">
                  <a16:creationId xmlns:a16="http://schemas.microsoft.com/office/drawing/2014/main" id="{DA8A9DBF-2623-EBB9-844D-68C407074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73778" y="1063196"/>
              <a:ext cx="914400" cy="9144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45371E-17A7-DD4D-BB89-A5569807D642}"/>
                </a:ext>
              </a:extLst>
            </p:cNvPr>
            <p:cNvSpPr txBox="1"/>
            <p:nvPr/>
          </p:nvSpPr>
          <p:spPr>
            <a:xfrm>
              <a:off x="8936377" y="1636881"/>
              <a:ext cx="789202" cy="33855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800" b="1" dirty="0"/>
                <a:t>IT Security</a:t>
              </a:r>
              <a:endParaRPr lang="da-DK" sz="800" dirty="0"/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3146178-85A3-510D-9C62-0A8B95A628D8}"/>
              </a:ext>
            </a:extLst>
          </p:cNvPr>
          <p:cNvSpPr/>
          <p:nvPr/>
        </p:nvSpPr>
        <p:spPr>
          <a:xfrm>
            <a:off x="8592093" y="1491497"/>
            <a:ext cx="1645920" cy="1021931"/>
          </a:xfrm>
          <a:prstGeom prst="wedgeRoundRect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222222"/>
                </a:solidFill>
              </a:rPr>
              <a:t>I will be documenting this incident and ensure all activities are tracked.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6C9C68C-4B42-52AE-7813-1C0714FB218F}"/>
              </a:ext>
            </a:extLst>
          </p:cNvPr>
          <p:cNvSpPr/>
          <p:nvPr/>
        </p:nvSpPr>
        <p:spPr>
          <a:xfrm>
            <a:off x="5417692" y="4224721"/>
            <a:ext cx="1645920" cy="959211"/>
          </a:xfrm>
          <a:prstGeom prst="wedgeRoundRect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222222"/>
                </a:solidFill>
              </a:rPr>
              <a:t>I am the product owner for the website, I will be working closely with IT Operations to get the situation under control.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262BB249-6D0F-EE33-84B9-92068DE0197C}"/>
              </a:ext>
            </a:extLst>
          </p:cNvPr>
          <p:cNvSpPr/>
          <p:nvPr/>
        </p:nvSpPr>
        <p:spPr>
          <a:xfrm>
            <a:off x="7657282" y="4151145"/>
            <a:ext cx="1645920" cy="1021931"/>
          </a:xfrm>
          <a:prstGeom prst="wedgeRoundRect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222222"/>
                </a:solidFill>
              </a:rPr>
              <a:t>I will ensure information is posted on our intranet and social media accounts that we are working on the issue.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CE482408-EED9-B6C8-63E3-7E6D18FC026C}"/>
              </a:ext>
            </a:extLst>
          </p:cNvPr>
          <p:cNvSpPr/>
          <p:nvPr/>
        </p:nvSpPr>
        <p:spPr>
          <a:xfrm>
            <a:off x="9706671" y="4254486"/>
            <a:ext cx="1645920" cy="914400"/>
          </a:xfrm>
          <a:prstGeom prst="wedgeRoundRect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222222"/>
                </a:solidFill>
              </a:rPr>
              <a:t>I will report this event to the relevant authorities if deemed necessary by the relevant legislation.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FC3AEC-DCB9-3DA9-CE51-9CC902BD4DF6}"/>
              </a:ext>
            </a:extLst>
          </p:cNvPr>
          <p:cNvGrpSpPr/>
          <p:nvPr/>
        </p:nvGrpSpPr>
        <p:grpSpPr>
          <a:xfrm>
            <a:off x="6523322" y="2736636"/>
            <a:ext cx="918941" cy="941267"/>
            <a:chOff x="8873778" y="1063196"/>
            <a:chExt cx="918941" cy="941267"/>
          </a:xfrm>
        </p:grpSpPr>
        <p:pic>
          <p:nvPicPr>
            <p:cNvPr id="27" name="Graphic 26" descr="User outline">
              <a:extLst>
                <a:ext uri="{FF2B5EF4-FFF2-40B4-BE49-F238E27FC236}">
                  <a16:creationId xmlns:a16="http://schemas.microsoft.com/office/drawing/2014/main" id="{9A195D3D-260E-B64C-997E-D93A53DA8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73778" y="1063196"/>
              <a:ext cx="914400" cy="914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430709-7E16-86D9-8F06-6F70005D5601}"/>
                </a:ext>
              </a:extLst>
            </p:cNvPr>
            <p:cNvSpPr txBox="1"/>
            <p:nvPr/>
          </p:nvSpPr>
          <p:spPr>
            <a:xfrm>
              <a:off x="8878320" y="1665909"/>
              <a:ext cx="914399" cy="33855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800" b="1" dirty="0"/>
                <a:t>IT</a:t>
              </a:r>
              <a:br>
                <a:rPr lang="en-US" sz="800" b="1" dirty="0"/>
              </a:br>
              <a:r>
                <a:rPr lang="en-US" sz="800" b="1" dirty="0"/>
                <a:t>Operations</a:t>
              </a:r>
              <a:endParaRPr lang="da-DK" sz="800" dirty="0"/>
            </a:p>
          </p:txBody>
        </p:sp>
      </p:grp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EBD8A61E-3F52-0763-32FC-A0ED2D4970D6}"/>
              </a:ext>
            </a:extLst>
          </p:cNvPr>
          <p:cNvSpPr/>
          <p:nvPr/>
        </p:nvSpPr>
        <p:spPr>
          <a:xfrm>
            <a:off x="6240652" y="1467039"/>
            <a:ext cx="1645920" cy="1151804"/>
          </a:xfrm>
          <a:prstGeom prst="wedgeRoundRect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rgbClr val="222222"/>
                </a:solidFill>
              </a:rPr>
              <a:t>I have called for this meeting because our primary website is currently offline due to a potential DDOS attack.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216E089-88EF-88C8-EDA6-6B7D31BB7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944" y="3888359"/>
            <a:ext cx="2743717" cy="177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7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B95B1E3-483B-6ACA-0209-D2ADC57D2AB8}"/>
              </a:ext>
            </a:extLst>
          </p:cNvPr>
          <p:cNvSpPr txBox="1">
            <a:spLocks/>
          </p:cNvSpPr>
          <p:nvPr/>
        </p:nvSpPr>
        <p:spPr>
          <a:xfrm>
            <a:off x="1523999" y="771108"/>
            <a:ext cx="9238343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Afslutning</a:t>
            </a:r>
            <a:r>
              <a:rPr lang="en-US" dirty="0"/>
              <a:t> og </a:t>
            </a:r>
            <a:r>
              <a:rPr lang="en-US" dirty="0" err="1"/>
              <a:t>spørgsmål</a:t>
            </a:r>
            <a:r>
              <a:rPr lang="en-US" dirty="0"/>
              <a:t>?</a:t>
            </a:r>
            <a:endParaRPr lang="da-DK" dirty="0"/>
          </a:p>
        </p:txBody>
      </p:sp>
      <p:pic>
        <p:nvPicPr>
          <p:cNvPr id="4098" name="Picture 2" descr="QRCode for Feedback">
            <a:extLst>
              <a:ext uri="{FF2B5EF4-FFF2-40B4-BE49-F238E27FC236}">
                <a16:creationId xmlns:a16="http://schemas.microsoft.com/office/drawing/2014/main" id="{0030A6ED-439B-C524-2319-C4E4B541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8" y="4916330"/>
            <a:ext cx="1847636" cy="184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C2A162-6D80-2E0C-DB4E-2D2CD676674A}"/>
              </a:ext>
            </a:extLst>
          </p:cNvPr>
          <p:cNvSpPr txBox="1"/>
          <p:nvPr/>
        </p:nvSpPr>
        <p:spPr>
          <a:xfrm>
            <a:off x="9953802" y="4331555"/>
            <a:ext cx="1982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800" b="1" i="1" dirty="0"/>
              <a:t>Your feedback is </a:t>
            </a:r>
            <a:r>
              <a:rPr lang="da-DK" sz="800" b="1" i="1" dirty="0" err="1"/>
              <a:t>appreciated</a:t>
            </a:r>
            <a:endParaRPr lang="da-DK" sz="800" b="1" i="1" dirty="0"/>
          </a:p>
          <a:p>
            <a:pPr algn="ctr"/>
            <a:endParaRPr lang="da-DK" sz="800" b="1" i="1" dirty="0"/>
          </a:p>
          <a:p>
            <a:pPr algn="ctr"/>
            <a:r>
              <a:rPr lang="da-DK" sz="800" b="1" i="1" dirty="0"/>
              <a:t>Scan the QR </a:t>
            </a:r>
            <a:r>
              <a:rPr lang="da-DK" sz="800" b="1" i="1" dirty="0" err="1"/>
              <a:t>code</a:t>
            </a:r>
            <a:r>
              <a:rPr lang="da-DK" sz="800" b="1" i="1" dirty="0"/>
              <a:t> </a:t>
            </a:r>
            <a:r>
              <a:rPr lang="da-DK" sz="800" b="1" i="1" dirty="0" err="1"/>
              <a:t>below</a:t>
            </a:r>
            <a:r>
              <a:rPr lang="da-DK" sz="800" b="1" i="1" dirty="0"/>
              <a:t> and </a:t>
            </a:r>
            <a:r>
              <a:rPr lang="da-DK" sz="800" b="1" i="1" dirty="0" err="1"/>
              <a:t>fill</a:t>
            </a:r>
            <a:r>
              <a:rPr lang="da-DK" sz="800" b="1" i="1" dirty="0"/>
              <a:t> out an </a:t>
            </a:r>
            <a:r>
              <a:rPr lang="da-DK" sz="800" b="1" i="1" dirty="0" err="1"/>
              <a:t>anonymous</a:t>
            </a:r>
            <a:r>
              <a:rPr lang="da-DK" sz="800" b="1" i="1" dirty="0"/>
              <a:t> form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0AA99-6929-3433-79C4-FEF04F462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937" y="1742021"/>
            <a:ext cx="6977120" cy="4712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96CA0F-338E-AAE6-49C6-6BA8C4FC1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5721">
            <a:off x="483412" y="3998685"/>
            <a:ext cx="1818679" cy="2387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148BB8-90F6-65C5-7CC4-577F2A7CFE5B}"/>
              </a:ext>
            </a:extLst>
          </p:cNvPr>
          <p:cNvSpPr txBox="1"/>
          <p:nvPr/>
        </p:nvSpPr>
        <p:spPr>
          <a:xfrm rot="21067482">
            <a:off x="-125022" y="3183684"/>
            <a:ext cx="260673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 err="1"/>
              <a:t>Sikkerhedstest</a:t>
            </a:r>
            <a:r>
              <a:rPr lang="en-US" sz="1000" dirty="0"/>
              <a:t> </a:t>
            </a:r>
            <a:r>
              <a:rPr lang="en-US" sz="1000" dirty="0" err="1"/>
              <a:t>af</a:t>
            </a:r>
            <a:r>
              <a:rPr lang="en-US" sz="1000" dirty="0"/>
              <a:t> web </a:t>
            </a:r>
            <a:r>
              <a:rPr lang="en-US" sz="1000" dirty="0" err="1"/>
              <a:t>applikationer</a:t>
            </a:r>
            <a:r>
              <a:rPr lang="en-US" sz="1000" dirty="0"/>
              <a:t> med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dirty="0" err="1"/>
              <a:t>nylonstrømpe</a:t>
            </a:r>
            <a:r>
              <a:rPr lang="en-US" sz="1000" dirty="0"/>
              <a:t> over </a:t>
            </a:r>
            <a:r>
              <a:rPr lang="en-US" sz="1000" dirty="0" err="1"/>
              <a:t>hovedet</a:t>
            </a:r>
            <a:r>
              <a:rPr lang="en-US" sz="1000" dirty="0"/>
              <a:t>…. </a:t>
            </a:r>
          </a:p>
          <a:p>
            <a:pPr algn="ctr"/>
            <a:endParaRPr lang="en-US" sz="1000" dirty="0"/>
          </a:p>
          <a:p>
            <a:pPr algn="ctr"/>
            <a:r>
              <a:rPr lang="en-US" sz="1000" dirty="0"/>
              <a:t>Det giver god </a:t>
            </a:r>
            <a:r>
              <a:rPr lang="en-US" sz="1000" dirty="0" err="1"/>
              <a:t>mening</a:t>
            </a:r>
            <a:r>
              <a:rPr lang="en-US" sz="1000" dirty="0"/>
              <a:t>.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420383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8F334-0C04-9455-FCEE-9733DE142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inbow heart">
            <a:extLst>
              <a:ext uri="{FF2B5EF4-FFF2-40B4-BE49-F238E27FC236}">
                <a16:creationId xmlns:a16="http://schemas.microsoft.com/office/drawing/2014/main" id="{460CBE29-D0B6-6BB8-E909-825A60DD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13" y="2408010"/>
            <a:ext cx="2203574" cy="204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B054B73-2A33-230A-8691-0926F1B75750}"/>
              </a:ext>
            </a:extLst>
          </p:cNvPr>
          <p:cNvGrpSpPr/>
          <p:nvPr/>
        </p:nvGrpSpPr>
        <p:grpSpPr>
          <a:xfrm>
            <a:off x="4311378" y="685566"/>
            <a:ext cx="3598741" cy="955695"/>
            <a:chOff x="4340875" y="4583798"/>
            <a:chExt cx="3598741" cy="9556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54A29D5-E1BB-A712-C583-0485A47E2F09}"/>
                </a:ext>
              </a:extLst>
            </p:cNvPr>
            <p:cNvSpPr>
              <a:spLocks/>
            </p:cNvSpPr>
            <p:nvPr/>
          </p:nvSpPr>
          <p:spPr>
            <a:xfrm>
              <a:off x="4370372" y="4583798"/>
              <a:ext cx="3569244" cy="955695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0CCA2E-FB11-1C0A-835A-1D7EC4B81F8D}"/>
                </a:ext>
              </a:extLst>
            </p:cNvPr>
            <p:cNvSpPr txBox="1"/>
            <p:nvPr/>
          </p:nvSpPr>
          <p:spPr>
            <a:xfrm>
              <a:off x="4340875" y="4772690"/>
              <a:ext cx="35692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 err="1"/>
                <a:t>Hvorfor</a:t>
              </a:r>
              <a:r>
                <a:rPr lang="en-US" sz="1000" b="1" dirty="0"/>
                <a:t> er </a:t>
              </a:r>
              <a:r>
                <a:rPr lang="en-US" sz="1000" b="1" dirty="0" err="1"/>
                <a:t>jeg</a:t>
              </a:r>
              <a:r>
                <a:rPr lang="en-US" sz="1000" b="1" dirty="0"/>
                <a:t> her?</a:t>
              </a:r>
            </a:p>
            <a:p>
              <a:pPr algn="ctr"/>
              <a:r>
                <a:rPr lang="en-US" sz="1000" dirty="0" err="1"/>
                <a:t>Hvem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?</a:t>
              </a:r>
            </a:p>
            <a:p>
              <a:pPr algn="ctr"/>
              <a:r>
                <a:rPr lang="en-US" sz="1000" dirty="0" err="1"/>
                <a:t>Hvad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B12BA59-B6EA-E80F-8E45-C88C7DCC91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>
            <a:off x="4994213" y="1830153"/>
            <a:ext cx="2203574" cy="43589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08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5EC1F-1527-91C8-50F2-EC23BA7DF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inbow heart">
            <a:extLst>
              <a:ext uri="{FF2B5EF4-FFF2-40B4-BE49-F238E27FC236}">
                <a16:creationId xmlns:a16="http://schemas.microsoft.com/office/drawing/2014/main" id="{6C255F91-CE73-266F-06FE-A233AC96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13" y="2408010"/>
            <a:ext cx="2203574" cy="204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73E5FC-2428-9164-016B-6787EA8C39EA}"/>
              </a:ext>
            </a:extLst>
          </p:cNvPr>
          <p:cNvGrpSpPr/>
          <p:nvPr/>
        </p:nvGrpSpPr>
        <p:grpSpPr>
          <a:xfrm>
            <a:off x="4311378" y="685566"/>
            <a:ext cx="3598741" cy="955695"/>
            <a:chOff x="4340875" y="4583798"/>
            <a:chExt cx="3598741" cy="9556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B6C4CB-00EC-E40A-FFAE-492572DC464F}"/>
                </a:ext>
              </a:extLst>
            </p:cNvPr>
            <p:cNvSpPr>
              <a:spLocks/>
            </p:cNvSpPr>
            <p:nvPr/>
          </p:nvSpPr>
          <p:spPr>
            <a:xfrm>
              <a:off x="4370372" y="4583798"/>
              <a:ext cx="3569244" cy="955695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E2A8D9-B0C4-4C07-0A39-89BBD60C5755}"/>
                </a:ext>
              </a:extLst>
            </p:cNvPr>
            <p:cNvSpPr txBox="1"/>
            <p:nvPr/>
          </p:nvSpPr>
          <p:spPr>
            <a:xfrm>
              <a:off x="4340875" y="4772690"/>
              <a:ext cx="35692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 err="1"/>
                <a:t>Hvorfor</a:t>
              </a:r>
              <a:r>
                <a:rPr lang="en-US" sz="1000" b="1" dirty="0"/>
                <a:t> er </a:t>
              </a:r>
              <a:r>
                <a:rPr lang="en-US" sz="1000" b="1" dirty="0" err="1"/>
                <a:t>jeg</a:t>
              </a:r>
              <a:r>
                <a:rPr lang="en-US" sz="1000" b="1" dirty="0"/>
                <a:t> her?</a:t>
              </a:r>
            </a:p>
            <a:p>
              <a:pPr algn="ctr"/>
              <a:r>
                <a:rPr lang="en-US" sz="1000" dirty="0" err="1"/>
                <a:t>Hvem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?</a:t>
              </a:r>
            </a:p>
            <a:p>
              <a:pPr algn="ctr"/>
              <a:r>
                <a:rPr lang="en-US" sz="1000" dirty="0" err="1"/>
                <a:t>Hvad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F5BCD1-101E-EC97-16A6-17C6A98CA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8556">
            <a:off x="458547" y="1879340"/>
            <a:ext cx="3206954" cy="28090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892DE-B7BC-D497-2800-59874D32318F}"/>
              </a:ext>
            </a:extLst>
          </p:cNvPr>
          <p:cNvGrpSpPr/>
          <p:nvPr/>
        </p:nvGrpSpPr>
        <p:grpSpPr>
          <a:xfrm rot="534617">
            <a:off x="1781307" y="4285891"/>
            <a:ext cx="2930456" cy="2359400"/>
            <a:chOff x="5667977" y="1793410"/>
            <a:chExt cx="3990287" cy="31344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48E88C-003F-E4D3-7813-57A4AEA2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7977" y="1793410"/>
              <a:ext cx="3990287" cy="286790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D6953C-2BF2-F943-949B-3CD416A917EE}"/>
                </a:ext>
              </a:extLst>
            </p:cNvPr>
            <p:cNvSpPr txBox="1"/>
            <p:nvPr/>
          </p:nvSpPr>
          <p:spPr>
            <a:xfrm>
              <a:off x="6525173" y="4650845"/>
              <a:ext cx="23420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1A1501-0233-CEDC-886B-932B362A9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9970">
            <a:off x="8067584" y="2066575"/>
            <a:ext cx="3763569" cy="20528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6755D07-E8B6-BC6D-1DAD-03DAC804EA65}"/>
              </a:ext>
            </a:extLst>
          </p:cNvPr>
          <p:cNvGrpSpPr/>
          <p:nvPr/>
        </p:nvGrpSpPr>
        <p:grpSpPr>
          <a:xfrm rot="21326094">
            <a:off x="8843332" y="4111709"/>
            <a:ext cx="2377512" cy="2655890"/>
            <a:chOff x="291059" y="1792277"/>
            <a:chExt cx="3101069" cy="31460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D223B7-7FF2-CFC0-8C77-CBB1D80B4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059" y="1792277"/>
              <a:ext cx="3101069" cy="286903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D73AF0-F4DA-305C-2B31-86DF6D72C3E7}"/>
                </a:ext>
              </a:extLst>
            </p:cNvPr>
            <p:cNvSpPr txBox="1"/>
            <p:nvPr/>
          </p:nvSpPr>
          <p:spPr>
            <a:xfrm>
              <a:off x="670572" y="4661315"/>
              <a:ext cx="23420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E839828-615D-36D3-25DD-2292F1B3078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2000"/>
          </a:blip>
          <a:stretch>
            <a:fillRect/>
          </a:stretch>
        </p:blipFill>
        <p:spPr>
          <a:xfrm>
            <a:off x="4994213" y="1830153"/>
            <a:ext cx="2203574" cy="43589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916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092630-F423-182C-C5A7-4E613A83D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51" y="2683795"/>
            <a:ext cx="4527151" cy="312154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4DD65BA-0249-82EE-6901-D61F96107955}"/>
              </a:ext>
            </a:extLst>
          </p:cNvPr>
          <p:cNvGrpSpPr/>
          <p:nvPr/>
        </p:nvGrpSpPr>
        <p:grpSpPr>
          <a:xfrm>
            <a:off x="5005597" y="2543147"/>
            <a:ext cx="2636980" cy="3400651"/>
            <a:chOff x="4999486" y="2812357"/>
            <a:chExt cx="2636980" cy="34006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B310B1-09DA-DB4F-55CA-BFF6051FB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9486" y="2812357"/>
              <a:ext cx="2636980" cy="34006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80B5388-AC39-6DE2-66EC-2D7B461BD354}"/>
                </a:ext>
              </a:extLst>
            </p:cNvPr>
            <p:cNvSpPr/>
            <p:nvPr/>
          </p:nvSpPr>
          <p:spPr>
            <a:xfrm>
              <a:off x="6536746" y="4772524"/>
              <a:ext cx="688181" cy="854866"/>
            </a:xfrm>
            <a:prstGeom prst="ellipse">
              <a:avLst/>
            </a:prstGeom>
            <a:blipFill dpi="0" rotWithShape="1">
              <a:blip r:embed="rId5">
                <a:alphaModFix amt="88000"/>
              </a:blip>
              <a:srcRect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E747A37-1CC5-6D63-D84B-70BB6A5C5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8605" y="2590107"/>
            <a:ext cx="3127359" cy="32869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45287F84-6598-4F9F-966E-259949FEF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945" y="4783987"/>
            <a:ext cx="982100" cy="150068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CE4B56-8B5C-FB9D-8EB7-1D28A27C26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7406"/>
          <a:stretch/>
        </p:blipFill>
        <p:spPr>
          <a:xfrm>
            <a:off x="9828584" y="3714426"/>
            <a:ext cx="2134759" cy="23861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EA9642-640C-A1E5-7A8E-A6252A4DDA68}"/>
              </a:ext>
            </a:extLst>
          </p:cNvPr>
          <p:cNvSpPr txBox="1"/>
          <p:nvPr/>
        </p:nvSpPr>
        <p:spPr>
          <a:xfrm>
            <a:off x="1021604" y="1997269"/>
            <a:ext cx="2342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/>
              <a:t>Jeg er gamer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3622E3-18E3-8E1D-15DF-80C728334C1A}"/>
              </a:ext>
            </a:extLst>
          </p:cNvPr>
          <p:cNvSpPr txBox="1"/>
          <p:nvPr/>
        </p:nvSpPr>
        <p:spPr>
          <a:xfrm>
            <a:off x="8397945" y="1997269"/>
            <a:ext cx="2861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/>
              <a:t>Jeg er </a:t>
            </a:r>
            <a:r>
              <a:rPr lang="en-US" sz="1800" i="1" dirty="0" err="1"/>
              <a:t>en</a:t>
            </a:r>
            <a:r>
              <a:rPr lang="en-US" sz="1800" i="1" dirty="0"/>
              <a:t> </a:t>
            </a:r>
            <a:r>
              <a:rPr lang="en-US" sz="1800" i="1" dirty="0" err="1"/>
              <a:t>nørd</a:t>
            </a:r>
            <a:endParaRPr lang="en-US" sz="18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91B0D4-DDD5-4308-9BDE-7442F4A17BC4}"/>
              </a:ext>
            </a:extLst>
          </p:cNvPr>
          <p:cNvSpPr txBox="1"/>
          <p:nvPr/>
        </p:nvSpPr>
        <p:spPr>
          <a:xfrm>
            <a:off x="4892066" y="1997269"/>
            <a:ext cx="2861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/>
              <a:t>Jeg er </a:t>
            </a:r>
            <a:r>
              <a:rPr lang="en-US" sz="1800" i="1" dirty="0" err="1"/>
              <a:t>en</a:t>
            </a:r>
            <a:r>
              <a:rPr lang="en-US" sz="1800" i="1" dirty="0"/>
              <a:t> </a:t>
            </a:r>
            <a:r>
              <a:rPr lang="en-US" sz="1800" i="1" dirty="0" err="1"/>
              <a:t>Swiftie</a:t>
            </a:r>
            <a:endParaRPr lang="en-US" sz="1800" i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B32A5B-C618-6758-74E7-A46F20071F2E}"/>
              </a:ext>
            </a:extLst>
          </p:cNvPr>
          <p:cNvGrpSpPr/>
          <p:nvPr/>
        </p:nvGrpSpPr>
        <p:grpSpPr>
          <a:xfrm>
            <a:off x="4311378" y="685566"/>
            <a:ext cx="3598741" cy="955695"/>
            <a:chOff x="4340875" y="4583798"/>
            <a:chExt cx="3598741" cy="95569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7A2F42-8B20-1667-FD1A-9955ACA53465}"/>
                </a:ext>
              </a:extLst>
            </p:cNvPr>
            <p:cNvSpPr>
              <a:spLocks/>
            </p:cNvSpPr>
            <p:nvPr/>
          </p:nvSpPr>
          <p:spPr>
            <a:xfrm>
              <a:off x="4370372" y="4583798"/>
              <a:ext cx="3569244" cy="955695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747129-DBF7-98F2-8785-FE3312FDED55}"/>
                </a:ext>
              </a:extLst>
            </p:cNvPr>
            <p:cNvSpPr txBox="1"/>
            <p:nvPr/>
          </p:nvSpPr>
          <p:spPr>
            <a:xfrm>
              <a:off x="4340875" y="4772690"/>
              <a:ext cx="35692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err="1"/>
                <a:t>Hvorfor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 her?</a:t>
              </a:r>
            </a:p>
            <a:p>
              <a:pPr algn="ctr"/>
              <a:r>
                <a:rPr lang="en-US" sz="1000" b="1" dirty="0" err="1"/>
                <a:t>Hvem</a:t>
              </a:r>
              <a:r>
                <a:rPr lang="en-US" sz="1000" b="1" dirty="0"/>
                <a:t> er </a:t>
              </a:r>
              <a:r>
                <a:rPr lang="en-US" sz="1000" b="1" dirty="0" err="1"/>
                <a:t>jeg</a:t>
              </a:r>
              <a:r>
                <a:rPr lang="en-US" sz="1000" b="1" dirty="0"/>
                <a:t>?</a:t>
              </a:r>
            </a:p>
            <a:p>
              <a:pPr algn="ctr"/>
              <a:r>
                <a:rPr lang="en-US" sz="1000" dirty="0" err="1"/>
                <a:t>Hvad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0878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5BEE6-3885-37B0-D9AE-59872236E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inbow heart">
            <a:extLst>
              <a:ext uri="{FF2B5EF4-FFF2-40B4-BE49-F238E27FC236}">
                <a16:creationId xmlns:a16="http://schemas.microsoft.com/office/drawing/2014/main" id="{2B22FA1F-FC51-2B02-0C5A-99ECEFAD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13" y="2408010"/>
            <a:ext cx="2203574" cy="204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225160-B0D0-C96E-28EA-EE5224B7D5D7}"/>
              </a:ext>
            </a:extLst>
          </p:cNvPr>
          <p:cNvGrpSpPr/>
          <p:nvPr/>
        </p:nvGrpSpPr>
        <p:grpSpPr>
          <a:xfrm>
            <a:off x="4311378" y="685566"/>
            <a:ext cx="3598741" cy="955695"/>
            <a:chOff x="4340875" y="4583798"/>
            <a:chExt cx="3598741" cy="9556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45497D6-6A3E-49CF-6C7B-3CC89600733D}"/>
                </a:ext>
              </a:extLst>
            </p:cNvPr>
            <p:cNvSpPr>
              <a:spLocks/>
            </p:cNvSpPr>
            <p:nvPr/>
          </p:nvSpPr>
          <p:spPr>
            <a:xfrm>
              <a:off x="4370372" y="4583798"/>
              <a:ext cx="3569244" cy="955695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AE135F-8375-0463-0F7C-59A141434B2E}"/>
                </a:ext>
              </a:extLst>
            </p:cNvPr>
            <p:cNvSpPr txBox="1"/>
            <p:nvPr/>
          </p:nvSpPr>
          <p:spPr>
            <a:xfrm>
              <a:off x="4340875" y="4772690"/>
              <a:ext cx="35692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err="1"/>
                <a:t>Hvorfor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 her?</a:t>
              </a:r>
            </a:p>
            <a:p>
              <a:pPr algn="ctr"/>
              <a:r>
                <a:rPr lang="en-US" sz="1000" dirty="0" err="1"/>
                <a:t>Hvem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?</a:t>
              </a:r>
            </a:p>
            <a:p>
              <a:pPr algn="ctr"/>
              <a:r>
                <a:rPr lang="en-US" sz="1000" b="1" dirty="0" err="1"/>
                <a:t>Hvad</a:t>
              </a:r>
              <a:r>
                <a:rPr lang="en-US" sz="1000" b="1" dirty="0"/>
                <a:t> er </a:t>
              </a:r>
              <a:r>
                <a:rPr lang="en-US" sz="1000" b="1" dirty="0" err="1"/>
                <a:t>jeg</a:t>
              </a:r>
              <a:r>
                <a:rPr lang="en-US" sz="1000" b="1" dirty="0"/>
                <a:t>?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42ACC48-EBCE-9F2F-3432-BE4A0DCAC661}"/>
              </a:ext>
            </a:extLst>
          </p:cNvPr>
          <p:cNvSpPr txBox="1">
            <a:spLocks/>
          </p:cNvSpPr>
          <p:nvPr/>
        </p:nvSpPr>
        <p:spPr>
          <a:xfrm>
            <a:off x="440914" y="4675605"/>
            <a:ext cx="6023386" cy="18651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Make the easy path, the right path</a:t>
            </a:r>
            <a:endParaRPr lang="da-DK" sz="4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AD7F9-DD4B-B3B0-2480-5F40F365A56C}"/>
              </a:ext>
            </a:extLst>
          </p:cNvPr>
          <p:cNvSpPr txBox="1">
            <a:spLocks/>
          </p:cNvSpPr>
          <p:nvPr/>
        </p:nvSpPr>
        <p:spPr>
          <a:xfrm>
            <a:off x="161514" y="2066063"/>
            <a:ext cx="6023386" cy="18651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Security is about doing the right thing, at the right time </a:t>
            </a:r>
            <a:endParaRPr lang="da-DK" sz="4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2BAB66-A46B-95AE-9B9F-8B32EC98365E}"/>
              </a:ext>
            </a:extLst>
          </p:cNvPr>
          <p:cNvSpPr txBox="1">
            <a:spLocks/>
          </p:cNvSpPr>
          <p:nvPr/>
        </p:nvSpPr>
        <p:spPr>
          <a:xfrm>
            <a:off x="6464300" y="2926807"/>
            <a:ext cx="6023386" cy="18651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dirty="0" err="1"/>
              <a:t>We</a:t>
            </a:r>
            <a:r>
              <a:rPr lang="da-DK" sz="4000" dirty="0"/>
              <a:t> </a:t>
            </a:r>
            <a:r>
              <a:rPr lang="da-DK" sz="4000" dirty="0" err="1"/>
              <a:t>need</a:t>
            </a:r>
            <a:r>
              <a:rPr lang="da-DK" sz="4000" dirty="0"/>
              <a:t> </a:t>
            </a:r>
          </a:p>
          <a:p>
            <a:r>
              <a:rPr lang="da-DK" sz="4000" dirty="0"/>
              <a:t>an </a:t>
            </a:r>
            <a:r>
              <a:rPr lang="da-DK" sz="4000" dirty="0" err="1"/>
              <a:t>effective</a:t>
            </a:r>
            <a:r>
              <a:rPr lang="da-DK" sz="4000" dirty="0"/>
              <a:t> </a:t>
            </a:r>
            <a:r>
              <a:rPr lang="da-DK" sz="4000" dirty="0" err="1"/>
              <a:t>process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355724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" grpId="0"/>
      <p:bldP spid="2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B331442D-B80A-A5E8-A341-9248805377BD}"/>
              </a:ext>
            </a:extLst>
          </p:cNvPr>
          <p:cNvSpPr txBox="1">
            <a:spLocks/>
          </p:cNvSpPr>
          <p:nvPr/>
        </p:nvSpPr>
        <p:spPr>
          <a:xfrm rot="20995996">
            <a:off x="164201" y="314031"/>
            <a:ext cx="3974585" cy="2228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Den 16. </a:t>
            </a:r>
            <a:r>
              <a:rPr lang="en-US" sz="1400" dirty="0" err="1"/>
              <a:t>Januar</a:t>
            </a:r>
            <a:r>
              <a:rPr lang="en-US" sz="1400" dirty="0"/>
              <a:t> </a:t>
            </a:r>
            <a:r>
              <a:rPr lang="en-US" sz="1400" dirty="0" err="1"/>
              <a:t>trådte</a:t>
            </a:r>
            <a:r>
              <a:rPr lang="en-US" sz="1400" dirty="0"/>
              <a:t> DORA I kraft</a:t>
            </a:r>
          </a:p>
          <a:p>
            <a:r>
              <a:rPr lang="en-US" sz="1400" dirty="0"/>
              <a:t>Den 1. Juli 2025 </a:t>
            </a:r>
            <a:r>
              <a:rPr lang="en-US" sz="1400" dirty="0" err="1"/>
              <a:t>træder</a:t>
            </a:r>
            <a:r>
              <a:rPr lang="en-US" sz="1400" dirty="0"/>
              <a:t> NIS2 I kraft</a:t>
            </a:r>
            <a:endParaRPr lang="da-DK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29CFC2-6EB8-77E0-3A90-5727CFDEC08C}"/>
              </a:ext>
            </a:extLst>
          </p:cNvPr>
          <p:cNvGrpSpPr/>
          <p:nvPr/>
        </p:nvGrpSpPr>
        <p:grpSpPr>
          <a:xfrm>
            <a:off x="4311378" y="685566"/>
            <a:ext cx="3598741" cy="955695"/>
            <a:chOff x="4340875" y="4583798"/>
            <a:chExt cx="3598741" cy="9556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4FCC4A-F4B1-537A-BEEC-CC9616070B75}"/>
                </a:ext>
              </a:extLst>
            </p:cNvPr>
            <p:cNvSpPr>
              <a:spLocks/>
            </p:cNvSpPr>
            <p:nvPr/>
          </p:nvSpPr>
          <p:spPr>
            <a:xfrm>
              <a:off x="4370372" y="4583798"/>
              <a:ext cx="3569244" cy="955695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ED40FB-B396-C33F-67BB-A816D81DF287}"/>
                </a:ext>
              </a:extLst>
            </p:cNvPr>
            <p:cNvSpPr txBox="1"/>
            <p:nvPr/>
          </p:nvSpPr>
          <p:spPr>
            <a:xfrm>
              <a:off x="4340875" y="4772690"/>
              <a:ext cx="35692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err="1"/>
                <a:t>Hvorfor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 her?</a:t>
              </a:r>
            </a:p>
            <a:p>
              <a:pPr algn="ctr"/>
              <a:r>
                <a:rPr lang="en-US" sz="1000" dirty="0" err="1"/>
                <a:t>Hvem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?</a:t>
              </a:r>
            </a:p>
            <a:p>
              <a:pPr algn="ctr"/>
              <a:r>
                <a:rPr lang="en-US" sz="1000" b="1" dirty="0" err="1"/>
                <a:t>Hvad</a:t>
              </a:r>
              <a:r>
                <a:rPr lang="en-US" sz="1000" b="1" dirty="0"/>
                <a:t> er </a:t>
              </a:r>
              <a:r>
                <a:rPr lang="en-US" sz="1000" b="1" dirty="0" err="1"/>
                <a:t>jeg</a:t>
              </a:r>
              <a:r>
                <a:rPr lang="en-US" sz="1000" b="1" dirty="0"/>
                <a:t>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766A6A4-93BA-59EA-D1F1-5AF14C56ADC7}"/>
              </a:ext>
            </a:extLst>
          </p:cNvPr>
          <p:cNvSpPr txBox="1"/>
          <p:nvPr/>
        </p:nvSpPr>
        <p:spPr>
          <a:xfrm>
            <a:off x="2486947" y="2294669"/>
            <a:ext cx="7475220" cy="2762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1875"/>
              </a:spcAft>
            </a:pPr>
            <a:r>
              <a:rPr lang="da-DK" sz="1400" b="0" i="0" dirty="0">
                <a:solidFill>
                  <a:srgbClr val="2D2D2D"/>
                </a:solidFill>
                <a:effectLst/>
                <a:latin typeface="PwC Helvetica Neue"/>
              </a:rPr>
              <a:t>”Jeres organisation skal forholde sig til, hvordan I vil sikre forretningskontinuiteten i tilfælde af, at I skulle blive ramt af en større </a:t>
            </a:r>
            <a:r>
              <a:rPr lang="da-DK" sz="1400" b="0" i="0" dirty="0" err="1">
                <a:solidFill>
                  <a:srgbClr val="2D2D2D"/>
                </a:solidFill>
                <a:effectLst/>
                <a:latin typeface="PwC Helvetica Neue"/>
              </a:rPr>
              <a:t>cyberhændelse</a:t>
            </a:r>
            <a:r>
              <a:rPr lang="da-DK" sz="1400" b="0" i="0" dirty="0">
                <a:solidFill>
                  <a:srgbClr val="2D2D2D"/>
                </a:solidFill>
                <a:effectLst/>
                <a:latin typeface="PwC Helvetica Neue"/>
              </a:rPr>
              <a:t>.” </a:t>
            </a:r>
          </a:p>
          <a:p>
            <a:pPr algn="ctr" fontAlgn="base">
              <a:spcAft>
                <a:spcPts val="1875"/>
              </a:spcAft>
            </a:pPr>
            <a:r>
              <a:rPr lang="da-DK" sz="1400" b="0" i="0" dirty="0">
                <a:solidFill>
                  <a:srgbClr val="2D2D2D"/>
                </a:solidFill>
                <a:effectLst/>
                <a:latin typeface="PwC Helvetica Neue"/>
              </a:rPr>
              <a:t>”Jeres organisation skal have etableret processer for, hvordan I vil sikre den korrekte rapportering til myndighederne.” </a:t>
            </a:r>
          </a:p>
          <a:p>
            <a:pPr algn="ctr" fontAlgn="base">
              <a:spcAft>
                <a:spcPts val="1875"/>
              </a:spcAft>
            </a:pPr>
            <a:r>
              <a:rPr lang="da-DK" sz="1400" b="0" i="0" dirty="0">
                <a:solidFill>
                  <a:srgbClr val="2D2D2D"/>
                </a:solidFill>
                <a:effectLst/>
                <a:latin typeface="PwC Helvetica Neue"/>
              </a:rPr>
              <a:t>”Ledelsen i jeres organisation skal være bekendte med kravene i direktivet og risikostyringsindsatsen.” </a:t>
            </a:r>
          </a:p>
          <a:p>
            <a:pPr algn="ctr" fontAlgn="base">
              <a:spcAft>
                <a:spcPts val="1875"/>
              </a:spcAft>
            </a:pPr>
            <a:r>
              <a:rPr lang="da-DK" sz="1400" b="0" i="0" dirty="0">
                <a:solidFill>
                  <a:srgbClr val="2D2D2D"/>
                </a:solidFill>
                <a:effectLst/>
                <a:latin typeface="PwC Helvetica Neue"/>
              </a:rPr>
              <a:t>”Øgede krav til risikostyring og robusthed betyder, at din organisation skal risikostyre og implementere både skadesforebyggende og -begrænsende foranstaltninger, der reducerer risici og konsekvenser.”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98E42-7F98-3772-70A4-30E1CCFEC136}"/>
              </a:ext>
            </a:extLst>
          </p:cNvPr>
          <p:cNvSpPr txBox="1"/>
          <p:nvPr/>
        </p:nvSpPr>
        <p:spPr>
          <a:xfrm>
            <a:off x="83820" y="6576745"/>
            <a:ext cx="81229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hlinkClick r:id="rId3"/>
              </a:rPr>
              <a:t>PWC | NIS2 direktivet | Hvad er det og hvilke krav stiller det til jer?</a:t>
            </a:r>
            <a:endParaRPr lang="da-DK" sz="800" dirty="0"/>
          </a:p>
        </p:txBody>
      </p:sp>
    </p:spTree>
    <p:extLst>
      <p:ext uri="{BB962C8B-B14F-4D97-AF65-F5344CB8AC3E}">
        <p14:creationId xmlns:p14="http://schemas.microsoft.com/office/powerpoint/2010/main" val="4036967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B4FE0-A51C-7149-C998-7300B5B12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C318D7B3-2FC3-6B28-5788-1C04CF305B75}"/>
              </a:ext>
            </a:extLst>
          </p:cNvPr>
          <p:cNvSpPr txBox="1">
            <a:spLocks/>
          </p:cNvSpPr>
          <p:nvPr/>
        </p:nvSpPr>
        <p:spPr>
          <a:xfrm rot="20995996">
            <a:off x="164201" y="314031"/>
            <a:ext cx="3974585" cy="2228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Den 16. </a:t>
            </a:r>
            <a:r>
              <a:rPr lang="en-US" sz="1400" dirty="0" err="1"/>
              <a:t>Januar</a:t>
            </a:r>
            <a:r>
              <a:rPr lang="en-US" sz="1400" dirty="0"/>
              <a:t> </a:t>
            </a:r>
            <a:r>
              <a:rPr lang="en-US" sz="1400" dirty="0" err="1"/>
              <a:t>trådte</a:t>
            </a:r>
            <a:r>
              <a:rPr lang="en-US" sz="1400" dirty="0"/>
              <a:t> DORA I kraft</a:t>
            </a:r>
          </a:p>
          <a:p>
            <a:r>
              <a:rPr lang="en-US" sz="1400" dirty="0"/>
              <a:t>Den 1. Juli 2025 </a:t>
            </a:r>
            <a:r>
              <a:rPr lang="en-US" sz="1400" dirty="0" err="1"/>
              <a:t>træder</a:t>
            </a:r>
            <a:r>
              <a:rPr lang="en-US" sz="1400" dirty="0"/>
              <a:t> NIS2 I kraft</a:t>
            </a:r>
            <a:endParaRPr lang="da-DK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75C9CB-1BB9-64DB-9884-294BE9569F73}"/>
              </a:ext>
            </a:extLst>
          </p:cNvPr>
          <p:cNvGrpSpPr/>
          <p:nvPr/>
        </p:nvGrpSpPr>
        <p:grpSpPr>
          <a:xfrm>
            <a:off x="4311378" y="685566"/>
            <a:ext cx="3598741" cy="955695"/>
            <a:chOff x="4340875" y="4583798"/>
            <a:chExt cx="3598741" cy="9556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9BF700C-8E4D-599D-9F30-C9E1B2B72AEA}"/>
                </a:ext>
              </a:extLst>
            </p:cNvPr>
            <p:cNvSpPr>
              <a:spLocks/>
            </p:cNvSpPr>
            <p:nvPr/>
          </p:nvSpPr>
          <p:spPr>
            <a:xfrm>
              <a:off x="4370372" y="4583798"/>
              <a:ext cx="3569244" cy="955695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348E3B-9674-8DF2-5494-B3BB4C97CE51}"/>
                </a:ext>
              </a:extLst>
            </p:cNvPr>
            <p:cNvSpPr txBox="1"/>
            <p:nvPr/>
          </p:nvSpPr>
          <p:spPr>
            <a:xfrm>
              <a:off x="4340875" y="4772690"/>
              <a:ext cx="35692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err="1"/>
                <a:t>Hvorfor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 her?</a:t>
              </a:r>
            </a:p>
            <a:p>
              <a:pPr algn="ctr"/>
              <a:r>
                <a:rPr lang="en-US" sz="1000" dirty="0" err="1"/>
                <a:t>Hvem</a:t>
              </a:r>
              <a:r>
                <a:rPr lang="en-US" sz="1000" dirty="0"/>
                <a:t> er </a:t>
              </a:r>
              <a:r>
                <a:rPr lang="en-US" sz="1000" dirty="0" err="1"/>
                <a:t>jeg</a:t>
              </a:r>
              <a:r>
                <a:rPr lang="en-US" sz="1000" dirty="0"/>
                <a:t>?</a:t>
              </a:r>
            </a:p>
            <a:p>
              <a:pPr algn="ctr"/>
              <a:r>
                <a:rPr lang="en-US" sz="1000" b="1" dirty="0" err="1"/>
                <a:t>Hvad</a:t>
              </a:r>
              <a:r>
                <a:rPr lang="en-US" sz="1000" b="1" dirty="0"/>
                <a:t> er </a:t>
              </a:r>
              <a:r>
                <a:rPr lang="en-US" sz="1000" b="1" dirty="0" err="1"/>
                <a:t>jeg</a:t>
              </a:r>
              <a:r>
                <a:rPr lang="en-US" sz="1000" b="1" dirty="0"/>
                <a:t>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32C06BD-C5DB-F87F-E1B5-54CD2BF9A61A}"/>
              </a:ext>
            </a:extLst>
          </p:cNvPr>
          <p:cNvSpPr txBox="1"/>
          <p:nvPr/>
        </p:nvSpPr>
        <p:spPr>
          <a:xfrm>
            <a:off x="2486947" y="2294669"/>
            <a:ext cx="7475220" cy="2762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1875"/>
              </a:spcAft>
            </a:pPr>
            <a:r>
              <a:rPr lang="da-DK" sz="1400" b="0" i="0" dirty="0">
                <a:solidFill>
                  <a:srgbClr val="2D2D2D"/>
                </a:solidFill>
                <a:effectLst/>
                <a:latin typeface="PwC Helvetica Neue"/>
              </a:rPr>
              <a:t>”Jeres organisation skal forholde sig til, hvordan I vil sikre forretningskontinuiteten i tilfælde af, at I skulle blive ramt af en større </a:t>
            </a:r>
            <a:r>
              <a:rPr lang="da-DK" sz="1400" b="0" i="0" dirty="0" err="1">
                <a:solidFill>
                  <a:srgbClr val="2D2D2D"/>
                </a:solidFill>
                <a:effectLst/>
                <a:latin typeface="PwC Helvetica Neue"/>
              </a:rPr>
              <a:t>cyberhændelse</a:t>
            </a:r>
            <a:r>
              <a:rPr lang="da-DK" sz="1400" b="0" i="0" dirty="0">
                <a:solidFill>
                  <a:srgbClr val="2D2D2D"/>
                </a:solidFill>
                <a:effectLst/>
                <a:latin typeface="PwC Helvetica Neue"/>
              </a:rPr>
              <a:t>.” </a:t>
            </a:r>
          </a:p>
          <a:p>
            <a:pPr algn="ctr" fontAlgn="base">
              <a:spcAft>
                <a:spcPts val="1875"/>
              </a:spcAft>
            </a:pPr>
            <a:r>
              <a:rPr lang="da-DK" sz="1400" b="0" i="0" dirty="0">
                <a:solidFill>
                  <a:srgbClr val="2D2D2D"/>
                </a:solidFill>
                <a:effectLst/>
                <a:latin typeface="PwC Helvetica Neue"/>
              </a:rPr>
              <a:t>”Jeres organisation skal have etableret processer for, hvordan I vil sikre den korrekte rapportering til myndighederne.” </a:t>
            </a:r>
          </a:p>
          <a:p>
            <a:pPr algn="ctr" fontAlgn="base">
              <a:spcAft>
                <a:spcPts val="1875"/>
              </a:spcAft>
            </a:pPr>
            <a:r>
              <a:rPr lang="da-DK" sz="1400" b="0" i="0" dirty="0">
                <a:solidFill>
                  <a:srgbClr val="2D2D2D"/>
                </a:solidFill>
                <a:effectLst/>
                <a:latin typeface="PwC Helvetica Neue"/>
              </a:rPr>
              <a:t>”Ledelsen i jeres organisation skal være bekendte med kravene i direktivet og risikostyringsindsatsen.” </a:t>
            </a:r>
          </a:p>
          <a:p>
            <a:pPr algn="ctr" fontAlgn="base">
              <a:spcAft>
                <a:spcPts val="1875"/>
              </a:spcAft>
            </a:pPr>
            <a:r>
              <a:rPr lang="da-DK" sz="1400" b="0" i="0" dirty="0">
                <a:solidFill>
                  <a:srgbClr val="2D2D2D"/>
                </a:solidFill>
                <a:effectLst/>
                <a:latin typeface="PwC Helvetica Neue"/>
              </a:rPr>
              <a:t>”Øgede krav til risikostyring og robusthed betyder, at din organisation skal risikostyre og implementere både skadesforebyggende og -begrænsende foranstaltninger, der reducerer risici og konsekvenser.”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7C05D2-4C97-E583-5EF7-CCA6EEFE30FB}"/>
              </a:ext>
            </a:extLst>
          </p:cNvPr>
          <p:cNvSpPr txBox="1"/>
          <p:nvPr/>
        </p:nvSpPr>
        <p:spPr>
          <a:xfrm>
            <a:off x="76563" y="6378243"/>
            <a:ext cx="81229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hlinkClick r:id="rId3"/>
              </a:rPr>
              <a:t>PWC | NIS2 direktivet | Hvad er det og hvilke krav stiller det til jer?</a:t>
            </a:r>
            <a:endParaRPr lang="da-DK" sz="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E02E54-0CA9-0FB4-22B8-F9BD8D7E8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321">
            <a:off x="7497669" y="2779822"/>
            <a:ext cx="4239396" cy="34193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0C1DE6-D24B-515C-D4AB-82A259745977}"/>
              </a:ext>
            </a:extLst>
          </p:cNvPr>
          <p:cNvSpPr txBox="1"/>
          <p:nvPr/>
        </p:nvSpPr>
        <p:spPr>
          <a:xfrm>
            <a:off x="76563" y="6593687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hlinkClick r:id="rId5"/>
              </a:rPr>
              <a:t>Bekendtgørelse om ledelse og styring af forsikringsselskaber og tværgående pensionskasser</a:t>
            </a:r>
            <a:endParaRPr lang="da-DK" sz="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80EB8BD-430D-08FF-DEE5-4DF82F9F2C56}"/>
                  </a:ext>
                </a:extLst>
              </p14:cNvPr>
              <p14:cNvContentPartPr/>
              <p14:nvPr/>
            </p14:nvContentPartPr>
            <p14:xfrm>
              <a:off x="7837497" y="3686697"/>
              <a:ext cx="1188000" cy="234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80EB8BD-430D-08FF-DEE5-4DF82F9F2C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83857" y="3578697"/>
                <a:ext cx="12956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FA32F5-7DB6-2F27-0D04-7F9882C740AE}"/>
                  </a:ext>
                </a:extLst>
              </p14:cNvPr>
              <p14:cNvContentPartPr/>
              <p14:nvPr/>
            </p14:nvContentPartPr>
            <p14:xfrm>
              <a:off x="10145457" y="1760697"/>
              <a:ext cx="14040" cy="17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FA32F5-7DB6-2F27-0D04-7F9882C74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91457" y="1652697"/>
                <a:ext cx="121680" cy="23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9489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F0D84-6AAB-73D8-E943-8E959DCD5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84" y="792480"/>
            <a:ext cx="3508638" cy="5006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C2B9BA-F7FF-3BCA-5DC0-72DC928CA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971" y="792480"/>
            <a:ext cx="2770897" cy="3970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DAAB7-D911-A709-CA70-AC25EC31D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419" y="1682708"/>
            <a:ext cx="2770897" cy="4009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9DBB6E-49DC-6DE2-66AF-7E8CAD5C2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617" y="2338028"/>
            <a:ext cx="2758391" cy="39700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6EFF23-41E4-3AE1-062A-9B681A44116B}"/>
              </a:ext>
            </a:extLst>
          </p:cNvPr>
          <p:cNvSpPr txBox="1"/>
          <p:nvPr/>
        </p:nvSpPr>
        <p:spPr>
          <a:xfrm rot="973519">
            <a:off x="7101840" y="46931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i="1" dirty="0"/>
              <a:t>”</a:t>
            </a:r>
            <a:r>
              <a:rPr lang="da-DK" sz="1800" i="1" dirty="0" err="1"/>
              <a:t>We</a:t>
            </a:r>
            <a:r>
              <a:rPr lang="da-DK" sz="1800" i="1" dirty="0"/>
              <a:t> </a:t>
            </a:r>
            <a:r>
              <a:rPr lang="da-DK" sz="1800" i="1" dirty="0" err="1"/>
              <a:t>need</a:t>
            </a:r>
            <a:r>
              <a:rPr lang="da-DK" sz="1800" i="1" dirty="0"/>
              <a:t> </a:t>
            </a:r>
          </a:p>
          <a:p>
            <a:pPr algn="ctr"/>
            <a:r>
              <a:rPr lang="da-DK" i="1" dirty="0"/>
              <a:t>a</a:t>
            </a:r>
            <a:r>
              <a:rPr lang="da-DK" sz="1800" i="1" dirty="0"/>
              <a:t>n </a:t>
            </a:r>
            <a:r>
              <a:rPr lang="da-DK" sz="1800" i="1" dirty="0" err="1"/>
              <a:t>effective</a:t>
            </a:r>
            <a:r>
              <a:rPr lang="da-DK" sz="1800" i="1" dirty="0"/>
              <a:t> </a:t>
            </a:r>
            <a:r>
              <a:rPr lang="da-DK" sz="1800" i="1" dirty="0" err="1"/>
              <a:t>process</a:t>
            </a:r>
            <a:r>
              <a:rPr lang="da-DK" sz="1800" i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4994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1B5AA-EF3D-0B38-6753-AFB3631FD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123F50-11C5-9713-A98D-F4FC0B18E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584" y="792480"/>
            <a:ext cx="3508638" cy="5006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CE5D40-D5ED-2CDD-C0BC-E65DA5035F18}"/>
              </a:ext>
            </a:extLst>
          </p:cNvPr>
          <p:cNvSpPr txBox="1"/>
          <p:nvPr/>
        </p:nvSpPr>
        <p:spPr>
          <a:xfrm>
            <a:off x="5113020" y="1501140"/>
            <a:ext cx="6492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Side 1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Logo</a:t>
            </a:r>
          </a:p>
          <a:p>
            <a:r>
              <a:rPr lang="en-US" dirty="0" err="1"/>
              <a:t>Overskrift</a:t>
            </a:r>
            <a:endParaRPr lang="en-US" dirty="0"/>
          </a:p>
          <a:p>
            <a:r>
              <a:rPr lang="da-DK" dirty="0"/>
              <a:t>Kort beskrivelse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8FA67-70C6-80E0-0B0B-3759BD669B49}"/>
              </a:ext>
            </a:extLst>
          </p:cNvPr>
          <p:cNvSpPr txBox="1"/>
          <p:nvPr/>
        </p:nvSpPr>
        <p:spPr>
          <a:xfrm rot="973519">
            <a:off x="7101840" y="46931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i="1" dirty="0"/>
              <a:t>”</a:t>
            </a:r>
            <a:r>
              <a:rPr lang="da-DK" sz="1800" i="1" dirty="0" err="1"/>
              <a:t>We</a:t>
            </a:r>
            <a:r>
              <a:rPr lang="da-DK" sz="1800" i="1" dirty="0"/>
              <a:t> </a:t>
            </a:r>
            <a:r>
              <a:rPr lang="da-DK" sz="1800" i="1" dirty="0" err="1"/>
              <a:t>need</a:t>
            </a:r>
            <a:r>
              <a:rPr lang="da-DK" sz="1800" i="1" dirty="0"/>
              <a:t> </a:t>
            </a:r>
          </a:p>
          <a:p>
            <a:pPr algn="ctr"/>
            <a:r>
              <a:rPr lang="da-DK" i="1" dirty="0"/>
              <a:t>a</a:t>
            </a:r>
            <a:r>
              <a:rPr lang="da-DK" sz="1800" i="1" dirty="0"/>
              <a:t>n </a:t>
            </a:r>
            <a:r>
              <a:rPr lang="da-DK" sz="1800" i="1" dirty="0" err="1"/>
              <a:t>effective</a:t>
            </a:r>
            <a:r>
              <a:rPr lang="da-DK" sz="1800" i="1" dirty="0"/>
              <a:t> </a:t>
            </a:r>
            <a:r>
              <a:rPr lang="da-DK" sz="1800" i="1" dirty="0" err="1"/>
              <a:t>process</a:t>
            </a:r>
            <a:r>
              <a:rPr lang="da-DK" sz="1800" i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0396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">
      <a:majorFont>
        <a:latin typeface="Verdana Pro Ligh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1978</TotalTime>
  <Words>1903</Words>
  <Application>Microsoft Office PowerPoint</Application>
  <PresentationFormat>Widescreen</PresentationFormat>
  <Paragraphs>228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PwC Helvetica Neue</vt:lpstr>
      <vt:lpstr>Verdana</vt:lpstr>
      <vt:lpstr>Verdana Pro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Tryg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 Milo</dc:creator>
  <cp:lastModifiedBy>Stefan Milo</cp:lastModifiedBy>
  <cp:revision>2</cp:revision>
  <dcterms:created xsi:type="dcterms:W3CDTF">2024-10-22T08:34:37Z</dcterms:created>
  <dcterms:modified xsi:type="dcterms:W3CDTF">2025-04-24T11:03:53Z</dcterms:modified>
</cp:coreProperties>
</file>